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277" r:id="rId5"/>
    <p:sldId id="324" r:id="rId6"/>
    <p:sldId id="326" r:id="rId7"/>
    <p:sldId id="314" r:id="rId8"/>
    <p:sldId id="316" r:id="rId9"/>
    <p:sldId id="318" r:id="rId10"/>
    <p:sldId id="327" r:id="rId11"/>
    <p:sldId id="287" r:id="rId12"/>
    <p:sldId id="328" r:id="rId13"/>
    <p:sldId id="312" r:id="rId14"/>
    <p:sldId id="331" r:id="rId15"/>
    <p:sldId id="329" r:id="rId16"/>
    <p:sldId id="319" r:id="rId17"/>
    <p:sldId id="313" r:id="rId18"/>
    <p:sldId id="320" r:id="rId19"/>
    <p:sldId id="335" r:id="rId20"/>
    <p:sldId id="273" r:id="rId21"/>
    <p:sldId id="279" r:id="rId22"/>
    <p:sldId id="280" r:id="rId23"/>
    <p:sldId id="332" r:id="rId24"/>
    <p:sldId id="333" r:id="rId25"/>
    <p:sldId id="330" r:id="rId26"/>
    <p:sldId id="309" r:id="rId27"/>
    <p:sldId id="310" r:id="rId28"/>
    <p:sldId id="336" r:id="rId29"/>
    <p:sldId id="338" r:id="rId30"/>
    <p:sldId id="340" r:id="rId31"/>
    <p:sldId id="339" r:id="rId32"/>
    <p:sldId id="341" r:id="rId33"/>
    <p:sldId id="322" r:id="rId34"/>
  </p:sldIdLst>
  <p:sldSz cx="12192000" cy="6858000"/>
  <p:notesSz cx="6669088" cy="9926638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Open Sans" panose="020B0606030504020204" pitchFamily="34" charset="0"/>
      <p:regular r:id="rId41"/>
      <p:bold r:id="rId42"/>
      <p:italic r:id="rId43"/>
      <p:boldItalic r:id="rId44"/>
    </p:embeddedFont>
    <p:embeddedFont>
      <p:font typeface="Playfair Display" panose="00000500000000000000" pitchFamily="2" charset="0"/>
      <p:regular r:id="rId45"/>
      <p:bold r:id="rId46"/>
      <p:italic r:id="rId47"/>
      <p:boldItalic r:id="rId48"/>
    </p:embeddedFont>
  </p:embeddedFont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37B7"/>
    <a:srgbClr val="00339A"/>
    <a:srgbClr val="002060"/>
    <a:srgbClr val="002024"/>
    <a:srgbClr val="005C24"/>
    <a:srgbClr val="000E2A"/>
    <a:srgbClr val="FFFFFF"/>
    <a:srgbClr val="969696"/>
    <a:srgbClr val="009B3A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B544A9-D764-4E42-9309-43BE252955C8}" v="8" dt="2023-01-25T14:56:01.904"/>
    <p1510:client id="{30ABA454-3E21-4486-86E0-5B221EACCDC6}" v="8" dt="2023-01-26T14:15:16.558"/>
    <p1510:client id="{E49A88DC-07C9-1AF3-35AD-D04E06A03F71}" v="4" dt="2023-01-25T15:03:33.1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731" autoAdjust="0"/>
  </p:normalViewPr>
  <p:slideViewPr>
    <p:cSldViewPr snapToGrid="0">
      <p:cViewPr varScale="1">
        <p:scale>
          <a:sx n="88" d="100"/>
          <a:sy n="88" d="100"/>
        </p:scale>
        <p:origin x="7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5.fntdata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8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nell Anna" userId="d22ae689-8e5b-4a11-9d3f-cdb2d7876e80" providerId="ADAL" clId="{1A1726CF-E9B8-459C-86D3-EE4767A3C200}"/>
    <pc:docChg chg="custSel addSld delSld modSld sldOrd">
      <pc:chgData name="Marnell Anna" userId="d22ae689-8e5b-4a11-9d3f-cdb2d7876e80" providerId="ADAL" clId="{1A1726CF-E9B8-459C-86D3-EE4767A3C200}" dt="2023-01-23T14:47:17.789" v="214"/>
      <pc:docMkLst>
        <pc:docMk/>
      </pc:docMkLst>
      <pc:sldChg chg="modSp">
        <pc:chgData name="Marnell Anna" userId="d22ae689-8e5b-4a11-9d3f-cdb2d7876e80" providerId="ADAL" clId="{1A1726CF-E9B8-459C-86D3-EE4767A3C200}" dt="2023-01-23T14:47:17.789" v="214"/>
        <pc:sldMkLst>
          <pc:docMk/>
          <pc:sldMk cId="3012485004" sldId="273"/>
        </pc:sldMkLst>
        <pc:spChg chg="mod">
          <ac:chgData name="Marnell Anna" userId="d22ae689-8e5b-4a11-9d3f-cdb2d7876e80" providerId="ADAL" clId="{1A1726CF-E9B8-459C-86D3-EE4767A3C200}" dt="2023-01-23T14:47:17.789" v="214"/>
          <ac:spMkLst>
            <pc:docMk/>
            <pc:sldMk cId="3012485004" sldId="273"/>
            <ac:spMk id="27651" creationId="{4DECB809-97A2-40AE-B381-399257BAD05D}"/>
          </ac:spMkLst>
        </pc:spChg>
      </pc:sldChg>
      <pc:sldChg chg="addSp delSp modSp add ord">
        <pc:chgData name="Marnell Anna" userId="d22ae689-8e5b-4a11-9d3f-cdb2d7876e80" providerId="ADAL" clId="{1A1726CF-E9B8-459C-86D3-EE4767A3C200}" dt="2023-01-23T14:47:11.244" v="213"/>
        <pc:sldMkLst>
          <pc:docMk/>
          <pc:sldMk cId="1977733765" sldId="335"/>
        </pc:sldMkLst>
        <pc:spChg chg="mod">
          <ac:chgData name="Marnell Anna" userId="d22ae689-8e5b-4a11-9d3f-cdb2d7876e80" providerId="ADAL" clId="{1A1726CF-E9B8-459C-86D3-EE4767A3C200}" dt="2023-01-23T14:43:57.465" v="21" actId="20577"/>
          <ac:spMkLst>
            <pc:docMk/>
            <pc:sldMk cId="1977733765" sldId="335"/>
            <ac:spMk id="27650" creationId="{79F0B91E-5936-4ACC-AE27-086A0B276014}"/>
          </ac:spMkLst>
        </pc:spChg>
        <pc:spChg chg="mod">
          <ac:chgData name="Marnell Anna" userId="d22ae689-8e5b-4a11-9d3f-cdb2d7876e80" providerId="ADAL" clId="{1A1726CF-E9B8-459C-86D3-EE4767A3C200}" dt="2023-01-23T14:47:11.244" v="213"/>
          <ac:spMkLst>
            <pc:docMk/>
            <pc:sldMk cId="1977733765" sldId="335"/>
            <ac:spMk id="27651" creationId="{4DECB809-97A2-40AE-B381-399257BAD05D}"/>
          </ac:spMkLst>
        </pc:spChg>
        <pc:picChg chg="add mod">
          <ac:chgData name="Marnell Anna" userId="d22ae689-8e5b-4a11-9d3f-cdb2d7876e80" providerId="ADAL" clId="{1A1726CF-E9B8-459C-86D3-EE4767A3C200}" dt="2023-01-23T14:43:48.744" v="5" actId="1076"/>
          <ac:picMkLst>
            <pc:docMk/>
            <pc:sldMk cId="1977733765" sldId="335"/>
            <ac:picMk id="6" creationId="{D318709D-4599-471D-AC55-4A3FFA63029A}"/>
          </ac:picMkLst>
        </pc:picChg>
        <pc:picChg chg="del">
          <ac:chgData name="Marnell Anna" userId="d22ae689-8e5b-4a11-9d3f-cdb2d7876e80" providerId="ADAL" clId="{1A1726CF-E9B8-459C-86D3-EE4767A3C200}" dt="2023-01-23T14:43:40.595" v="3" actId="478"/>
          <ac:picMkLst>
            <pc:docMk/>
            <pc:sldMk cId="1977733765" sldId="335"/>
            <ac:picMk id="7" creationId="{B907C2E0-7AF1-49F8-9E8D-EDAD05E98479}"/>
          </ac:picMkLst>
        </pc:picChg>
      </pc:sldChg>
    </pc:docChg>
  </pc:docChgLst>
  <pc:docChgLst>
    <pc:chgData name="Sandlund Susanne" userId="S::susanne.sandlund@katrineholm.se::c1f6c380-0e15-4509-96c2-4d79f2f411e8" providerId="AD" clId="Web-{B6BB3E3C-43BB-C213-1F24-BAECAEA76EC5}"/>
    <pc:docChg chg="modSld">
      <pc:chgData name="Sandlund Susanne" userId="S::susanne.sandlund@katrineholm.se::c1f6c380-0e15-4509-96c2-4d79f2f411e8" providerId="AD" clId="Web-{B6BB3E3C-43BB-C213-1F24-BAECAEA76EC5}" dt="2023-01-13T11:06:47.607" v="13" actId="20577"/>
      <pc:docMkLst>
        <pc:docMk/>
      </pc:docMkLst>
      <pc:sldChg chg="modSp">
        <pc:chgData name="Sandlund Susanne" userId="S::susanne.sandlund@katrineholm.se::c1f6c380-0e15-4509-96c2-4d79f2f411e8" providerId="AD" clId="Web-{B6BB3E3C-43BB-C213-1F24-BAECAEA76EC5}" dt="2023-01-13T11:06:47.607" v="13" actId="20577"/>
        <pc:sldMkLst>
          <pc:docMk/>
          <pc:sldMk cId="644281916" sldId="277"/>
        </pc:sldMkLst>
        <pc:spChg chg="mod">
          <ac:chgData name="Sandlund Susanne" userId="S::susanne.sandlund@katrineholm.se::c1f6c380-0e15-4509-96c2-4d79f2f411e8" providerId="AD" clId="Web-{B6BB3E3C-43BB-C213-1F24-BAECAEA76EC5}" dt="2023-01-13T11:06:47.607" v="13" actId="20577"/>
          <ac:spMkLst>
            <pc:docMk/>
            <pc:sldMk cId="644281916" sldId="277"/>
            <ac:spMk id="4" creationId="{5EC07A06-02BF-4D80-A996-15D9274EABE3}"/>
          </ac:spMkLst>
        </pc:spChg>
      </pc:sldChg>
    </pc:docChg>
  </pc:docChgLst>
  <pc:docChgLst>
    <pc:chgData name="Sandlund Susanne" userId="S::susanne.sandlund@katrineholm.se::c1f6c380-0e15-4509-96c2-4d79f2f411e8" providerId="AD" clId="Web-{E6654BD2-8702-B42D-B916-9C5E598A0F5D}"/>
    <pc:docChg chg="sldOrd">
      <pc:chgData name="Sandlund Susanne" userId="S::susanne.sandlund@katrineholm.se::c1f6c380-0e15-4509-96c2-4d79f2f411e8" providerId="AD" clId="Web-{E6654BD2-8702-B42D-B916-9C5E598A0F5D}" dt="2023-01-23T09:28:27.929" v="0"/>
      <pc:docMkLst>
        <pc:docMk/>
      </pc:docMkLst>
    </pc:docChg>
  </pc:docChgLst>
  <pc:docChgLst>
    <pc:chgData name="Sandlund Susanne" userId="S::susanne.sandlund@katrineholm.se::c1f6c380-0e15-4509-96c2-4d79f2f411e8" providerId="AD" clId="Web-{0BFBB5A4-6AD2-4A4F-BC98-7C7FEF6B9ABC}"/>
    <pc:docChg chg="modSld">
      <pc:chgData name="Sandlund Susanne" userId="S::susanne.sandlund@katrineholm.se::c1f6c380-0e15-4509-96c2-4d79f2f411e8" providerId="AD" clId="Web-{0BFBB5A4-6AD2-4A4F-BC98-7C7FEF6B9ABC}" dt="2023-01-24T17:33:11.813" v="34" actId="1076"/>
      <pc:docMkLst>
        <pc:docMk/>
      </pc:docMkLst>
      <pc:sldChg chg="modNotes">
        <pc:chgData name="Sandlund Susanne" userId="S::susanne.sandlund@katrineholm.se::c1f6c380-0e15-4509-96c2-4d79f2f411e8" providerId="AD" clId="Web-{0BFBB5A4-6AD2-4A4F-BC98-7C7FEF6B9ABC}" dt="2023-01-24T17:17:18.622" v="5"/>
        <pc:sldMkLst>
          <pc:docMk/>
          <pc:sldMk cId="1091100323" sldId="338"/>
        </pc:sldMkLst>
      </pc:sldChg>
      <pc:sldChg chg="modSp modNotes">
        <pc:chgData name="Sandlund Susanne" userId="S::susanne.sandlund@katrineholm.se::c1f6c380-0e15-4509-96c2-4d79f2f411e8" providerId="AD" clId="Web-{0BFBB5A4-6AD2-4A4F-BC98-7C7FEF6B9ABC}" dt="2023-01-24T17:33:11.813" v="34" actId="1076"/>
        <pc:sldMkLst>
          <pc:docMk/>
          <pc:sldMk cId="361907957" sldId="341"/>
        </pc:sldMkLst>
        <pc:spChg chg="mod">
          <ac:chgData name="Sandlund Susanne" userId="S::susanne.sandlund@katrineholm.se::c1f6c380-0e15-4509-96c2-4d79f2f411e8" providerId="AD" clId="Web-{0BFBB5A4-6AD2-4A4F-BC98-7C7FEF6B9ABC}" dt="2023-01-24T17:33:11.813" v="34" actId="1076"/>
          <ac:spMkLst>
            <pc:docMk/>
            <pc:sldMk cId="361907957" sldId="341"/>
            <ac:spMk id="3" creationId="{BBF9BD84-19E4-E16F-0AA2-A07DB08263E6}"/>
          </ac:spMkLst>
        </pc:spChg>
      </pc:sldChg>
    </pc:docChg>
  </pc:docChgLst>
  <pc:docChgLst>
    <pc:chgData name="Susanne Sandlund" userId="c1f6c380-0e15-4509-96c2-4d79f2f411e8" providerId="ADAL" clId="{30ABA454-3E21-4486-86E0-5B221EACCDC6}"/>
    <pc:docChg chg="modSld modNotesMaster modHandout">
      <pc:chgData name="Susanne Sandlund" userId="c1f6c380-0e15-4509-96c2-4d79f2f411e8" providerId="ADAL" clId="{30ABA454-3E21-4486-86E0-5B221EACCDC6}" dt="2023-01-26T14:15:16.558" v="7" actId="6549"/>
      <pc:docMkLst>
        <pc:docMk/>
      </pc:docMkLst>
      <pc:sldChg chg="modNotesTx">
        <pc:chgData name="Susanne Sandlund" userId="c1f6c380-0e15-4509-96c2-4d79f2f411e8" providerId="ADAL" clId="{30ABA454-3E21-4486-86E0-5B221EACCDC6}" dt="2023-01-26T14:15:16.558" v="7" actId="6549"/>
        <pc:sldMkLst>
          <pc:docMk/>
          <pc:sldMk cId="695226488" sldId="280"/>
        </pc:sldMkLst>
      </pc:sldChg>
      <pc:sldChg chg="modNotes">
        <pc:chgData name="Susanne Sandlund" userId="c1f6c380-0e15-4509-96c2-4d79f2f411e8" providerId="ADAL" clId="{30ABA454-3E21-4486-86E0-5B221EACCDC6}" dt="2023-01-26T14:14:45.717" v="5"/>
        <pc:sldMkLst>
          <pc:docMk/>
          <pc:sldMk cId="1446173465" sldId="313"/>
        </pc:sldMkLst>
      </pc:sldChg>
      <pc:sldChg chg="modNotes">
        <pc:chgData name="Susanne Sandlund" userId="c1f6c380-0e15-4509-96c2-4d79f2f411e8" providerId="ADAL" clId="{30ABA454-3E21-4486-86E0-5B221EACCDC6}" dt="2023-01-26T14:14:45.717" v="5"/>
        <pc:sldMkLst>
          <pc:docMk/>
          <pc:sldMk cId="3191437330" sldId="319"/>
        </pc:sldMkLst>
      </pc:sldChg>
      <pc:sldChg chg="modNotes">
        <pc:chgData name="Susanne Sandlund" userId="c1f6c380-0e15-4509-96c2-4d79f2f411e8" providerId="ADAL" clId="{30ABA454-3E21-4486-86E0-5B221EACCDC6}" dt="2023-01-26T14:14:45.717" v="5"/>
        <pc:sldMkLst>
          <pc:docMk/>
          <pc:sldMk cId="4173794724" sldId="320"/>
        </pc:sldMkLst>
      </pc:sldChg>
      <pc:sldChg chg="modSp modAnim modNotesTx">
        <pc:chgData name="Susanne Sandlund" userId="c1f6c380-0e15-4509-96c2-4d79f2f411e8" providerId="ADAL" clId="{30ABA454-3E21-4486-86E0-5B221EACCDC6}" dt="2023-01-26T14:15:12.667" v="6" actId="6549"/>
        <pc:sldMkLst>
          <pc:docMk/>
          <pc:sldMk cId="3331021140" sldId="332"/>
        </pc:sldMkLst>
        <pc:spChg chg="mod">
          <ac:chgData name="Susanne Sandlund" userId="c1f6c380-0e15-4509-96c2-4d79f2f411e8" providerId="ADAL" clId="{30ABA454-3E21-4486-86E0-5B221EACCDC6}" dt="2023-01-26T14:06:25.065" v="4" actId="6549"/>
          <ac:spMkLst>
            <pc:docMk/>
            <pc:sldMk cId="3331021140" sldId="332"/>
            <ac:spMk id="5" creationId="{89B1E0C0-C452-4048-BCC7-3CCB34AF294C}"/>
          </ac:spMkLst>
        </pc:spChg>
      </pc:sldChg>
    </pc:docChg>
  </pc:docChgLst>
  <pc:docChgLst>
    <pc:chgData name="Sandlund Susanne" userId="c1f6c380-0e15-4509-96c2-4d79f2f411e8" providerId="ADAL" clId="{E146A7FB-5BC1-44CD-B939-473CA79BA49B}"/>
    <pc:docChg chg="undo custSel addSld delSld modSld">
      <pc:chgData name="Sandlund Susanne" userId="c1f6c380-0e15-4509-96c2-4d79f2f411e8" providerId="ADAL" clId="{E146A7FB-5BC1-44CD-B939-473CA79BA49B}" dt="2023-01-24T10:56:07.273" v="1456" actId="20577"/>
      <pc:docMkLst>
        <pc:docMk/>
      </pc:docMkLst>
      <pc:sldChg chg="modSp mod">
        <pc:chgData name="Sandlund Susanne" userId="c1f6c380-0e15-4509-96c2-4d79f2f411e8" providerId="ADAL" clId="{E146A7FB-5BC1-44CD-B939-473CA79BA49B}" dt="2023-01-24T10:17:20.186" v="78" actId="1076"/>
        <pc:sldMkLst>
          <pc:docMk/>
          <pc:sldMk cId="2780139801" sldId="324"/>
        </pc:sldMkLst>
        <pc:spChg chg="mod">
          <ac:chgData name="Sandlund Susanne" userId="c1f6c380-0e15-4509-96c2-4d79f2f411e8" providerId="ADAL" clId="{E146A7FB-5BC1-44CD-B939-473CA79BA49B}" dt="2023-01-24T10:17:17.490" v="77" actId="1076"/>
          <ac:spMkLst>
            <pc:docMk/>
            <pc:sldMk cId="2780139801" sldId="324"/>
            <ac:spMk id="2" creationId="{BACF2C99-5347-4222-9E5D-DC938A9315EC}"/>
          </ac:spMkLst>
        </pc:spChg>
        <pc:spChg chg="mod">
          <ac:chgData name="Sandlund Susanne" userId="c1f6c380-0e15-4509-96c2-4d79f2f411e8" providerId="ADAL" clId="{E146A7FB-5BC1-44CD-B939-473CA79BA49B}" dt="2023-01-24T10:17:20.186" v="78" actId="1076"/>
          <ac:spMkLst>
            <pc:docMk/>
            <pc:sldMk cId="2780139801" sldId="324"/>
            <ac:spMk id="5" creationId="{890EB325-9B4D-4AFA-9ED2-8080C47CE128}"/>
          </ac:spMkLst>
        </pc:spChg>
      </pc:sldChg>
      <pc:sldChg chg="modSp add mod modClrScheme chgLayout">
        <pc:chgData name="Sandlund Susanne" userId="c1f6c380-0e15-4509-96c2-4d79f2f411e8" providerId="ADAL" clId="{E146A7FB-5BC1-44CD-B939-473CA79BA49B}" dt="2023-01-24T10:16:55.845" v="46" actId="20577"/>
        <pc:sldMkLst>
          <pc:docMk/>
          <pc:sldMk cId="1547733334" sldId="336"/>
        </pc:sldMkLst>
        <pc:spChg chg="mod ord">
          <ac:chgData name="Sandlund Susanne" userId="c1f6c380-0e15-4509-96c2-4d79f2f411e8" providerId="ADAL" clId="{E146A7FB-5BC1-44CD-B939-473CA79BA49B}" dt="2023-01-24T10:16:32.873" v="1" actId="700"/>
          <ac:spMkLst>
            <pc:docMk/>
            <pc:sldMk cId="1547733334" sldId="336"/>
            <ac:spMk id="2" creationId="{BACF2C99-5347-4222-9E5D-DC938A9315EC}"/>
          </ac:spMkLst>
        </pc:spChg>
        <pc:spChg chg="mod ord">
          <ac:chgData name="Sandlund Susanne" userId="c1f6c380-0e15-4509-96c2-4d79f2f411e8" providerId="ADAL" clId="{E146A7FB-5BC1-44CD-B939-473CA79BA49B}" dt="2023-01-24T10:16:32.873" v="1" actId="700"/>
          <ac:spMkLst>
            <pc:docMk/>
            <pc:sldMk cId="1547733334" sldId="336"/>
            <ac:spMk id="4" creationId="{E755C438-628D-4180-8B40-515A641C431B}"/>
          </ac:spMkLst>
        </pc:spChg>
        <pc:spChg chg="mod ord">
          <ac:chgData name="Sandlund Susanne" userId="c1f6c380-0e15-4509-96c2-4d79f2f411e8" providerId="ADAL" clId="{E146A7FB-5BC1-44CD-B939-473CA79BA49B}" dt="2023-01-24T10:16:32.873" v="1" actId="700"/>
          <ac:spMkLst>
            <pc:docMk/>
            <pc:sldMk cId="1547733334" sldId="336"/>
            <ac:spMk id="7" creationId="{8933B720-50E5-433B-ADE3-2C700355F323}"/>
          </ac:spMkLst>
        </pc:spChg>
        <pc:spChg chg="mod">
          <ac:chgData name="Sandlund Susanne" userId="c1f6c380-0e15-4509-96c2-4d79f2f411e8" providerId="ADAL" clId="{E146A7FB-5BC1-44CD-B939-473CA79BA49B}" dt="2023-01-24T10:16:55.845" v="46" actId="20577"/>
          <ac:spMkLst>
            <pc:docMk/>
            <pc:sldMk cId="1547733334" sldId="336"/>
            <ac:spMk id="10" creationId="{3FF91D41-7908-4C70-ADED-856B382B2D43}"/>
          </ac:spMkLst>
        </pc:spChg>
      </pc:sldChg>
      <pc:sldChg chg="addSp delSp modSp new mod modClrScheme chgLayout modNotesTx">
        <pc:chgData name="Sandlund Susanne" userId="c1f6c380-0e15-4509-96c2-4d79f2f411e8" providerId="ADAL" clId="{E146A7FB-5BC1-44CD-B939-473CA79BA49B}" dt="2023-01-24T10:24:52.972" v="365" actId="20577"/>
        <pc:sldMkLst>
          <pc:docMk/>
          <pc:sldMk cId="1091100323" sldId="338"/>
        </pc:sldMkLst>
        <pc:spChg chg="del mod ord">
          <ac:chgData name="Sandlund Susanne" userId="c1f6c380-0e15-4509-96c2-4d79f2f411e8" providerId="ADAL" clId="{E146A7FB-5BC1-44CD-B939-473CA79BA49B}" dt="2023-01-24T10:19:00.790" v="86" actId="700"/>
          <ac:spMkLst>
            <pc:docMk/>
            <pc:sldMk cId="1091100323" sldId="338"/>
            <ac:spMk id="2" creationId="{712DFB67-17E0-AFB0-4E1A-C74FB325BDA7}"/>
          </ac:spMkLst>
        </pc:spChg>
        <pc:spChg chg="del mod ord">
          <ac:chgData name="Sandlund Susanne" userId="c1f6c380-0e15-4509-96c2-4d79f2f411e8" providerId="ADAL" clId="{E146A7FB-5BC1-44CD-B939-473CA79BA49B}" dt="2023-01-24T10:19:00.790" v="86" actId="700"/>
          <ac:spMkLst>
            <pc:docMk/>
            <pc:sldMk cId="1091100323" sldId="338"/>
            <ac:spMk id="3" creationId="{AA432B59-6E5F-68C0-EDC3-B7CCD8207EA2}"/>
          </ac:spMkLst>
        </pc:spChg>
        <pc:spChg chg="mod ord">
          <ac:chgData name="Sandlund Susanne" userId="c1f6c380-0e15-4509-96c2-4d79f2f411e8" providerId="ADAL" clId="{E146A7FB-5BC1-44CD-B939-473CA79BA49B}" dt="2023-01-24T10:19:00.790" v="86" actId="700"/>
          <ac:spMkLst>
            <pc:docMk/>
            <pc:sldMk cId="1091100323" sldId="338"/>
            <ac:spMk id="4" creationId="{30D0774F-A5C0-6CE3-0493-9406681D9F33}"/>
          </ac:spMkLst>
        </pc:spChg>
        <pc:spChg chg="add mod ord">
          <ac:chgData name="Sandlund Susanne" userId="c1f6c380-0e15-4509-96c2-4d79f2f411e8" providerId="ADAL" clId="{E146A7FB-5BC1-44CD-B939-473CA79BA49B}" dt="2023-01-24T10:21:47.318" v="123" actId="20577"/>
          <ac:spMkLst>
            <pc:docMk/>
            <pc:sldMk cId="1091100323" sldId="338"/>
            <ac:spMk id="5" creationId="{34C143A3-DA24-C9D6-74A7-51D861EF6ED9}"/>
          </ac:spMkLst>
        </pc:spChg>
        <pc:spChg chg="add mod ord">
          <ac:chgData name="Sandlund Susanne" userId="c1f6c380-0e15-4509-96c2-4d79f2f411e8" providerId="ADAL" clId="{E146A7FB-5BC1-44CD-B939-473CA79BA49B}" dt="2023-01-24T10:24:42.143" v="351" actId="15"/>
          <ac:spMkLst>
            <pc:docMk/>
            <pc:sldMk cId="1091100323" sldId="338"/>
            <ac:spMk id="6" creationId="{DF2FB008-20A2-7A44-5875-314736700B7E}"/>
          </ac:spMkLst>
        </pc:spChg>
      </pc:sldChg>
      <pc:sldChg chg="addSp delSp modSp new mod modNotesTx">
        <pc:chgData name="Sandlund Susanne" userId="c1f6c380-0e15-4509-96c2-4d79f2f411e8" providerId="ADAL" clId="{E146A7FB-5BC1-44CD-B939-473CA79BA49B}" dt="2023-01-24T10:42:37.933" v="960" actId="20577"/>
        <pc:sldMkLst>
          <pc:docMk/>
          <pc:sldMk cId="3638452281" sldId="339"/>
        </pc:sldMkLst>
        <pc:spChg chg="mod">
          <ac:chgData name="Sandlund Susanne" userId="c1f6c380-0e15-4509-96c2-4d79f2f411e8" providerId="ADAL" clId="{E146A7FB-5BC1-44CD-B939-473CA79BA49B}" dt="2023-01-24T10:26:26.519" v="374" actId="20577"/>
          <ac:spMkLst>
            <pc:docMk/>
            <pc:sldMk cId="3638452281" sldId="339"/>
            <ac:spMk id="2" creationId="{72461AD5-70F9-DA2D-B034-F8CEC144E73B}"/>
          </ac:spMkLst>
        </pc:spChg>
        <pc:spChg chg="mod">
          <ac:chgData name="Sandlund Susanne" userId="c1f6c380-0e15-4509-96c2-4d79f2f411e8" providerId="ADAL" clId="{E146A7FB-5BC1-44CD-B939-473CA79BA49B}" dt="2023-01-24T10:41:57.724" v="931" actId="20577"/>
          <ac:spMkLst>
            <pc:docMk/>
            <pc:sldMk cId="3638452281" sldId="339"/>
            <ac:spMk id="3" creationId="{7AC3FF5A-B875-6057-3C68-461D55D64D0F}"/>
          </ac:spMkLst>
        </pc:spChg>
        <pc:spChg chg="add del">
          <ac:chgData name="Sandlund Susanne" userId="c1f6c380-0e15-4509-96c2-4d79f2f411e8" providerId="ADAL" clId="{E146A7FB-5BC1-44CD-B939-473CA79BA49B}" dt="2023-01-24T10:37:27.195" v="639" actId="478"/>
          <ac:spMkLst>
            <pc:docMk/>
            <pc:sldMk cId="3638452281" sldId="339"/>
            <ac:spMk id="6" creationId="{B8CBAD51-696A-8E07-A99E-D39205C90361}"/>
          </ac:spMkLst>
        </pc:spChg>
      </pc:sldChg>
      <pc:sldChg chg="modSp new mod modNotesTx">
        <pc:chgData name="Sandlund Susanne" userId="c1f6c380-0e15-4509-96c2-4d79f2f411e8" providerId="ADAL" clId="{E146A7FB-5BC1-44CD-B939-473CA79BA49B}" dt="2023-01-24T10:36:19.942" v="637" actId="12"/>
        <pc:sldMkLst>
          <pc:docMk/>
          <pc:sldMk cId="2672719597" sldId="340"/>
        </pc:sldMkLst>
        <pc:spChg chg="mod">
          <ac:chgData name="Sandlund Susanne" userId="c1f6c380-0e15-4509-96c2-4d79f2f411e8" providerId="ADAL" clId="{E146A7FB-5BC1-44CD-B939-473CA79BA49B}" dt="2023-01-24T10:28:52.673" v="503" actId="20577"/>
          <ac:spMkLst>
            <pc:docMk/>
            <pc:sldMk cId="2672719597" sldId="340"/>
            <ac:spMk id="2" creationId="{EB08FBDE-30AC-839C-EC0E-54C42B99410A}"/>
          </ac:spMkLst>
        </pc:spChg>
        <pc:spChg chg="mod">
          <ac:chgData name="Sandlund Susanne" userId="c1f6c380-0e15-4509-96c2-4d79f2f411e8" providerId="ADAL" clId="{E146A7FB-5BC1-44CD-B939-473CA79BA49B}" dt="2023-01-24T10:34:48.847" v="574" actId="12"/>
          <ac:spMkLst>
            <pc:docMk/>
            <pc:sldMk cId="2672719597" sldId="340"/>
            <ac:spMk id="3" creationId="{25337E9F-FEB3-2691-3B4D-9BA68A3A1760}"/>
          </ac:spMkLst>
        </pc:spChg>
      </pc:sldChg>
      <pc:sldChg chg="modSp new mod modNotesTx">
        <pc:chgData name="Sandlund Susanne" userId="c1f6c380-0e15-4509-96c2-4d79f2f411e8" providerId="ADAL" clId="{E146A7FB-5BC1-44CD-B939-473CA79BA49B}" dt="2023-01-24T10:56:07.273" v="1456" actId="20577"/>
        <pc:sldMkLst>
          <pc:docMk/>
          <pc:sldMk cId="361907957" sldId="341"/>
        </pc:sldMkLst>
        <pc:spChg chg="mod">
          <ac:chgData name="Sandlund Susanne" userId="c1f6c380-0e15-4509-96c2-4d79f2f411e8" providerId="ADAL" clId="{E146A7FB-5BC1-44CD-B939-473CA79BA49B}" dt="2023-01-24T10:43:22.159" v="1026" actId="207"/>
          <ac:spMkLst>
            <pc:docMk/>
            <pc:sldMk cId="361907957" sldId="341"/>
            <ac:spMk id="2" creationId="{0BDADCB2-A5A0-8D8D-2A9A-B330EDA12118}"/>
          </ac:spMkLst>
        </pc:spChg>
        <pc:spChg chg="mod">
          <ac:chgData name="Sandlund Susanne" userId="c1f6c380-0e15-4509-96c2-4d79f2f411e8" providerId="ADAL" clId="{E146A7FB-5BC1-44CD-B939-473CA79BA49B}" dt="2023-01-24T10:52:03.530" v="1440" actId="20577"/>
          <ac:spMkLst>
            <pc:docMk/>
            <pc:sldMk cId="361907957" sldId="341"/>
            <ac:spMk id="3" creationId="{BBF9BD84-19E4-E16F-0AA2-A07DB08263E6}"/>
          </ac:spMkLst>
        </pc:spChg>
      </pc:sldChg>
    </pc:docChg>
  </pc:docChgLst>
  <pc:docChgLst>
    <pc:chgData name="Sandlund Susanne" userId="S::susanne.sandlund@katrineholm.se::c1f6c380-0e15-4509-96c2-4d79f2f411e8" providerId="AD" clId="Web-{3436F1DE-7D84-432A-9EBD-AAD37930993D}"/>
    <pc:docChg chg="modSld">
      <pc:chgData name="Sandlund Susanne" userId="S::susanne.sandlund@katrineholm.se::c1f6c380-0e15-4509-96c2-4d79f2f411e8" providerId="AD" clId="Web-{3436F1DE-7D84-432A-9EBD-AAD37930993D}" dt="2023-01-24T09:48:58.105" v="33"/>
      <pc:docMkLst>
        <pc:docMk/>
      </pc:docMkLst>
      <pc:sldChg chg="modSp modNotes">
        <pc:chgData name="Sandlund Susanne" userId="S::susanne.sandlund@katrineholm.se::c1f6c380-0e15-4509-96c2-4d79f2f411e8" providerId="AD" clId="Web-{3436F1DE-7D84-432A-9EBD-AAD37930993D}" dt="2023-01-24T09:48:58.105" v="33"/>
        <pc:sldMkLst>
          <pc:docMk/>
          <pc:sldMk cId="3012485004" sldId="273"/>
        </pc:sldMkLst>
        <pc:spChg chg="mod">
          <ac:chgData name="Sandlund Susanne" userId="S::susanne.sandlund@katrineholm.se::c1f6c380-0e15-4509-96c2-4d79f2f411e8" providerId="AD" clId="Web-{3436F1DE-7D84-432A-9EBD-AAD37930993D}" dt="2023-01-24T09:47:38.229" v="25" actId="20577"/>
          <ac:spMkLst>
            <pc:docMk/>
            <pc:sldMk cId="3012485004" sldId="273"/>
            <ac:spMk id="27650" creationId="{79F0B91E-5936-4ACC-AE27-086A0B276014}"/>
          </ac:spMkLst>
        </pc:spChg>
      </pc:sldChg>
    </pc:docChg>
  </pc:docChgLst>
  <pc:docChgLst>
    <pc:chgData name="Sandlund Susanne" userId="S::susanne.sandlund@katrineholm.se::c1f6c380-0e15-4509-96c2-4d79f2f411e8" providerId="AD" clId="Web-{E49A88DC-07C9-1AF3-35AD-D04E06A03F71}"/>
    <pc:docChg chg="delSld modSld">
      <pc:chgData name="Sandlund Susanne" userId="S::susanne.sandlund@katrineholm.se::c1f6c380-0e15-4509-96c2-4d79f2f411e8" providerId="AD" clId="Web-{E49A88DC-07C9-1AF3-35AD-D04E06A03F71}" dt="2023-01-25T15:03:33.150" v="3" actId="20577"/>
      <pc:docMkLst>
        <pc:docMk/>
      </pc:docMkLst>
      <pc:sldChg chg="modSp">
        <pc:chgData name="Sandlund Susanne" userId="S::susanne.sandlund@katrineholm.se::c1f6c380-0e15-4509-96c2-4d79f2f411e8" providerId="AD" clId="Web-{E49A88DC-07C9-1AF3-35AD-D04E06A03F71}" dt="2023-01-25T15:03:33.150" v="3" actId="20577"/>
        <pc:sldMkLst>
          <pc:docMk/>
          <pc:sldMk cId="3026996932" sldId="310"/>
        </pc:sldMkLst>
        <pc:spChg chg="mod">
          <ac:chgData name="Sandlund Susanne" userId="S::susanne.sandlund@katrineholm.se::c1f6c380-0e15-4509-96c2-4d79f2f411e8" providerId="AD" clId="Web-{E49A88DC-07C9-1AF3-35AD-D04E06A03F71}" dt="2023-01-25T15:03:33.150" v="3" actId="20577"/>
          <ac:spMkLst>
            <pc:docMk/>
            <pc:sldMk cId="3026996932" sldId="310"/>
            <ac:spMk id="3" creationId="{4C1D743F-8DAB-4CBD-83B8-2D1594129CEC}"/>
          </ac:spMkLst>
        </pc:spChg>
      </pc:sldChg>
      <pc:sldChg chg="modSp">
        <pc:chgData name="Sandlund Susanne" userId="S::susanne.sandlund@katrineholm.se::c1f6c380-0e15-4509-96c2-4d79f2f411e8" providerId="AD" clId="Web-{E49A88DC-07C9-1AF3-35AD-D04E06A03F71}" dt="2023-01-25T14:56:58.426" v="0" actId="20577"/>
        <pc:sldMkLst>
          <pc:docMk/>
          <pc:sldMk cId="3331021140" sldId="332"/>
        </pc:sldMkLst>
        <pc:spChg chg="mod">
          <ac:chgData name="Sandlund Susanne" userId="S::susanne.sandlund@katrineholm.se::c1f6c380-0e15-4509-96c2-4d79f2f411e8" providerId="AD" clId="Web-{E49A88DC-07C9-1AF3-35AD-D04E06A03F71}" dt="2023-01-25T14:56:58.426" v="0" actId="20577"/>
          <ac:spMkLst>
            <pc:docMk/>
            <pc:sldMk cId="3331021140" sldId="332"/>
            <ac:spMk id="5" creationId="{89B1E0C0-C452-4048-BCC7-3CCB34AF294C}"/>
          </ac:spMkLst>
        </pc:spChg>
      </pc:sldChg>
      <pc:sldChg chg="del">
        <pc:chgData name="Sandlund Susanne" userId="S::susanne.sandlund@katrineholm.se::c1f6c380-0e15-4509-96c2-4d79f2f411e8" providerId="AD" clId="Web-{E49A88DC-07C9-1AF3-35AD-D04E06A03F71}" dt="2023-01-25T14:58:50.630" v="1"/>
        <pc:sldMkLst>
          <pc:docMk/>
          <pc:sldMk cId="876981018" sldId="334"/>
        </pc:sldMkLst>
      </pc:sldChg>
    </pc:docChg>
  </pc:docChgLst>
  <pc:docChgLst>
    <pc:chgData name="Sandlund Susanne" userId="S::susanne.sandlund@katrineholm.se::c1f6c380-0e15-4509-96c2-4d79f2f411e8" providerId="AD" clId="Web-{0BB544A9-D764-4E42-9309-43BE252955C8}"/>
    <pc:docChg chg="modSld">
      <pc:chgData name="Sandlund Susanne" userId="S::susanne.sandlund@katrineholm.se::c1f6c380-0e15-4509-96c2-4d79f2f411e8" providerId="AD" clId="Web-{0BB544A9-D764-4E42-9309-43BE252955C8}" dt="2023-01-25T14:56:01.904" v="10" actId="20577"/>
      <pc:docMkLst>
        <pc:docMk/>
      </pc:docMkLst>
      <pc:sldChg chg="modSp modNotes">
        <pc:chgData name="Sandlund Susanne" userId="S::susanne.sandlund@katrineholm.se::c1f6c380-0e15-4509-96c2-4d79f2f411e8" providerId="AD" clId="Web-{0BB544A9-D764-4E42-9309-43BE252955C8}" dt="2023-01-25T14:56:01.904" v="10" actId="20577"/>
        <pc:sldMkLst>
          <pc:docMk/>
          <pc:sldMk cId="3331021140" sldId="332"/>
        </pc:sldMkLst>
        <pc:spChg chg="mod">
          <ac:chgData name="Sandlund Susanne" userId="S::susanne.sandlund@katrineholm.se::c1f6c380-0e15-4509-96c2-4d79f2f411e8" providerId="AD" clId="Web-{0BB544A9-D764-4E42-9309-43BE252955C8}" dt="2023-01-25T14:56:01.904" v="10" actId="20577"/>
          <ac:spMkLst>
            <pc:docMk/>
            <pc:sldMk cId="3331021140" sldId="332"/>
            <ac:spMk id="5" creationId="{89B1E0C0-C452-4048-BCC7-3CCB34AF294C}"/>
          </ac:spMkLst>
        </pc:spChg>
      </pc:sldChg>
    </pc:docChg>
  </pc:docChgLst>
  <pc:docChgLst>
    <pc:chgData name="Sandlund Susanne" userId="c1f6c380-0e15-4509-96c2-4d79f2f411e8" providerId="ADAL" clId="{D7B86273-3C32-4770-ADEB-553B37134019}"/>
    <pc:docChg chg="undo custSel addSld delSld modSld sldOrd modNotesMaster modHandout">
      <pc:chgData name="Sandlund Susanne" userId="c1f6c380-0e15-4509-96c2-4d79f2f411e8" providerId="ADAL" clId="{D7B86273-3C32-4770-ADEB-553B37134019}" dt="2023-01-24T06:59:23.976" v="4165" actId="20577"/>
      <pc:docMkLst>
        <pc:docMk/>
      </pc:docMkLst>
      <pc:sldChg chg="del">
        <pc:chgData name="Sandlund Susanne" userId="c1f6c380-0e15-4509-96c2-4d79f2f411e8" providerId="ADAL" clId="{D7B86273-3C32-4770-ADEB-553B37134019}" dt="2023-01-23T09:49:17.197" v="1788" actId="2696"/>
        <pc:sldMkLst>
          <pc:docMk/>
          <pc:sldMk cId="3012485004" sldId="273"/>
        </pc:sldMkLst>
        <pc:spChg chg="add del">
          <ac:chgData name="Sandlund Susanne" userId="c1f6c380-0e15-4509-96c2-4d79f2f411e8" providerId="ADAL" clId="{D7B86273-3C32-4770-ADEB-553B37134019}" dt="2023-01-23T10:37:30.979" v="2076"/>
          <ac:spMkLst>
            <pc:docMk/>
            <pc:sldMk cId="3012485004" sldId="273"/>
            <ac:spMk id="3" creationId="{E9E59E33-12B1-4574-A5C2-717FCF7BAF1F}"/>
          </ac:spMkLst>
        </pc:spChg>
        <pc:spChg chg="del">
          <ac:chgData name="Sandlund Susanne" userId="c1f6c380-0e15-4509-96c2-4d79f2f411e8" providerId="ADAL" clId="{D7B86273-3C32-4770-ADEB-553B37134019}" dt="2023-01-23T09:52:34.426" v="1804" actId="478"/>
          <ac:spMkLst>
            <pc:docMk/>
            <pc:sldMk cId="3012485004" sldId="273"/>
            <ac:spMk id="4" creationId="{1CE8B618-DEE3-47F1-A1CF-273AA4A62423}"/>
          </ac:spMkLst>
        </pc:spChg>
        <pc:spChg chg="mod">
          <ac:chgData name="Sandlund Susanne" userId="c1f6c380-0e15-4509-96c2-4d79f2f411e8" providerId="ADAL" clId="{D7B86273-3C32-4770-ADEB-553B37134019}" dt="2023-01-23T10:39:22.744" v="2092" actId="1076"/>
          <ac:spMkLst>
            <pc:docMk/>
            <pc:sldMk cId="3012485004" sldId="273"/>
            <ac:spMk id="27650" creationId="{79F0B91E-5936-4ACC-AE27-086A0B276014}"/>
          </ac:spMkLst>
        </pc:spChg>
        <pc:spChg chg="mod">
          <ac:chgData name="Sandlund Susanne" userId="c1f6c380-0e15-4509-96c2-4d79f2f411e8" providerId="ADAL" clId="{D7B86273-3C32-4770-ADEB-553B37134019}" dt="2023-01-23T10:39:20.208" v="2091" actId="1076"/>
          <ac:spMkLst>
            <pc:docMk/>
            <pc:sldMk cId="3012485004" sldId="273"/>
            <ac:spMk id="27651" creationId="{4DECB809-97A2-40AE-B381-399257BAD05D}"/>
          </ac:spMkLst>
        </pc:spChg>
        <pc:picChg chg="add mod">
          <ac:chgData name="Sandlund Susanne" userId="c1f6c380-0e15-4509-96c2-4d79f2f411e8" providerId="ADAL" clId="{D7B86273-3C32-4770-ADEB-553B37134019}" dt="2023-01-23T10:39:12.273" v="2089" actId="1076"/>
          <ac:picMkLst>
            <pc:docMk/>
            <pc:sldMk cId="3012485004" sldId="273"/>
            <ac:picMk id="7" creationId="{B907C2E0-7AF1-49F8-9E8D-EDAD05E98479}"/>
          </ac:picMkLst>
        </pc:picChg>
      </pc:sldChg>
      <pc:sldChg chg="addSp modSp modNotesTx">
        <pc:chgData name="Sandlund Susanne" userId="c1f6c380-0e15-4509-96c2-4d79f2f411e8" providerId="ADAL" clId="{D7B86273-3C32-4770-ADEB-553B37134019}" dt="2023-01-23T14:02:32.566" v="3533" actId="20577"/>
        <pc:sldMkLst>
          <pc:docMk/>
          <pc:sldMk cId="644281916" sldId="277"/>
        </pc:sldMkLst>
        <pc:spChg chg="add mod">
          <ac:chgData name="Sandlund Susanne" userId="c1f6c380-0e15-4509-96c2-4d79f2f411e8" providerId="ADAL" clId="{D7B86273-3C32-4770-ADEB-553B37134019}" dt="2023-01-13T11:08:32.777" v="90" actId="1076"/>
          <ac:spMkLst>
            <pc:docMk/>
            <pc:sldMk cId="644281916" sldId="277"/>
            <ac:spMk id="3" creationId="{63DD8DEB-6157-49CC-B550-4EB1B7B26798}"/>
          </ac:spMkLst>
        </pc:spChg>
        <pc:spChg chg="mod">
          <ac:chgData name="Sandlund Susanne" userId="c1f6c380-0e15-4509-96c2-4d79f2f411e8" providerId="ADAL" clId="{D7B86273-3C32-4770-ADEB-553B37134019}" dt="2023-01-13T11:07:40.033" v="36" actId="1076"/>
          <ac:spMkLst>
            <pc:docMk/>
            <pc:sldMk cId="644281916" sldId="277"/>
            <ac:spMk id="4" creationId="{5EC07A06-02BF-4D80-A996-15D9274EABE3}"/>
          </ac:spMkLst>
        </pc:spChg>
        <pc:spChg chg="mod">
          <ac:chgData name="Sandlund Susanne" userId="c1f6c380-0e15-4509-96c2-4d79f2f411e8" providerId="ADAL" clId="{D7B86273-3C32-4770-ADEB-553B37134019}" dt="2023-01-13T11:07:43.505" v="37" actId="1076"/>
          <ac:spMkLst>
            <pc:docMk/>
            <pc:sldMk cId="644281916" sldId="277"/>
            <ac:spMk id="5" creationId="{6962347E-250C-42E1-A59C-ADD15DDD720D}"/>
          </ac:spMkLst>
        </pc:spChg>
      </pc:sldChg>
      <pc:sldChg chg="addSp delSp modSp add ord setBg">
        <pc:chgData name="Sandlund Susanne" userId="c1f6c380-0e15-4509-96c2-4d79f2f411e8" providerId="ADAL" clId="{D7B86273-3C32-4770-ADEB-553B37134019}" dt="2023-01-23T12:42:31.063" v="3057" actId="1076"/>
        <pc:sldMkLst>
          <pc:docMk/>
          <pc:sldMk cId="830819505" sldId="279"/>
        </pc:sldMkLst>
        <pc:spChg chg="mod">
          <ac:chgData name="Sandlund Susanne" userId="c1f6c380-0e15-4509-96c2-4d79f2f411e8" providerId="ADAL" clId="{D7B86273-3C32-4770-ADEB-553B37134019}" dt="2023-01-23T12:42:31.063" v="3057" actId="1076"/>
          <ac:spMkLst>
            <pc:docMk/>
            <pc:sldMk cId="830819505" sldId="279"/>
            <ac:spMk id="2" creationId="{6F08A3EB-A0AB-411C-85A8-FE22DBD83A71}"/>
          </ac:spMkLst>
        </pc:spChg>
        <pc:spChg chg="del mod">
          <ac:chgData name="Sandlund Susanne" userId="c1f6c380-0e15-4509-96c2-4d79f2f411e8" providerId="ADAL" clId="{D7B86273-3C32-4770-ADEB-553B37134019}" dt="2023-01-23T10:42:35.413" v="2143" actId="478"/>
          <ac:spMkLst>
            <pc:docMk/>
            <pc:sldMk cId="830819505" sldId="279"/>
            <ac:spMk id="3" creationId="{D917E361-ADE7-4D5C-BB3E-60745273DCB4}"/>
          </ac:spMkLst>
        </pc:spChg>
        <pc:spChg chg="add del">
          <ac:chgData name="Sandlund Susanne" userId="c1f6c380-0e15-4509-96c2-4d79f2f411e8" providerId="ADAL" clId="{D7B86273-3C32-4770-ADEB-553B37134019}" dt="2023-01-23T10:41:40.105" v="2114"/>
          <ac:spMkLst>
            <pc:docMk/>
            <pc:sldMk cId="830819505" sldId="279"/>
            <ac:spMk id="5" creationId="{7FA80ED9-EB62-41AE-9696-713DA9A7B3A3}"/>
          </ac:spMkLst>
        </pc:spChg>
        <pc:spChg chg="add del mod">
          <ac:chgData name="Sandlund Susanne" userId="c1f6c380-0e15-4509-96c2-4d79f2f411e8" providerId="ADAL" clId="{D7B86273-3C32-4770-ADEB-553B37134019}" dt="2023-01-23T12:40:23.203" v="3030" actId="478"/>
          <ac:spMkLst>
            <pc:docMk/>
            <pc:sldMk cId="830819505" sldId="279"/>
            <ac:spMk id="7" creationId="{3AA23376-FCC7-4C1F-BDC2-98D68B84F74E}"/>
          </ac:spMkLst>
        </pc:spChg>
        <pc:picChg chg="add mod">
          <ac:chgData name="Sandlund Susanne" userId="c1f6c380-0e15-4509-96c2-4d79f2f411e8" providerId="ADAL" clId="{D7B86273-3C32-4770-ADEB-553B37134019}" dt="2023-01-23T12:42:27.968" v="3056" actId="1076"/>
          <ac:picMkLst>
            <pc:docMk/>
            <pc:sldMk cId="830819505" sldId="279"/>
            <ac:picMk id="9" creationId="{DA0D97B8-FD1D-48C8-AE2D-03409A3AF1B8}"/>
          </ac:picMkLst>
        </pc:picChg>
        <pc:picChg chg="add del mod">
          <ac:chgData name="Sandlund Susanne" userId="c1f6c380-0e15-4509-96c2-4d79f2f411e8" providerId="ADAL" clId="{D7B86273-3C32-4770-ADEB-553B37134019}" dt="2023-01-23T12:40:45.275" v="3035" actId="478"/>
          <ac:picMkLst>
            <pc:docMk/>
            <pc:sldMk cId="830819505" sldId="279"/>
            <ac:picMk id="2052" creationId="{8318A5BC-1AD8-48E0-8EAC-72957A8F5B1F}"/>
          </ac:picMkLst>
        </pc:picChg>
      </pc:sldChg>
      <pc:sldChg chg="addSp delSp modSp add del mod modAnim modNotesTx">
        <pc:chgData name="Sandlund Susanne" userId="c1f6c380-0e15-4509-96c2-4d79f2f411e8" providerId="ADAL" clId="{D7B86273-3C32-4770-ADEB-553B37134019}" dt="2023-01-23T14:48:11.182" v="3869" actId="1076"/>
        <pc:sldMkLst>
          <pc:docMk/>
          <pc:sldMk cId="695226488" sldId="280"/>
        </pc:sldMkLst>
        <pc:spChg chg="add mod">
          <ac:chgData name="Sandlund Susanne" userId="c1f6c380-0e15-4509-96c2-4d79f2f411e8" providerId="ADAL" clId="{D7B86273-3C32-4770-ADEB-553B37134019}" dt="2023-01-23T11:18:43.401" v="2309" actId="1076"/>
          <ac:spMkLst>
            <pc:docMk/>
            <pc:sldMk cId="695226488" sldId="280"/>
            <ac:spMk id="5" creationId="{F6F438E9-B862-47A5-B027-44839862A915}"/>
          </ac:spMkLst>
        </pc:spChg>
        <pc:spChg chg="add mod">
          <ac:chgData name="Sandlund Susanne" userId="c1f6c380-0e15-4509-96c2-4d79f2f411e8" providerId="ADAL" clId="{D7B86273-3C32-4770-ADEB-553B37134019}" dt="2023-01-23T11:32:56.870" v="2350" actId="255"/>
          <ac:spMkLst>
            <pc:docMk/>
            <pc:sldMk cId="695226488" sldId="280"/>
            <ac:spMk id="6" creationId="{B3BDCB6F-E9F8-4BAE-95DD-5498CD9FE721}"/>
          </ac:spMkLst>
        </pc:spChg>
        <pc:spChg chg="add mod">
          <ac:chgData name="Sandlund Susanne" userId="c1f6c380-0e15-4509-96c2-4d79f2f411e8" providerId="ADAL" clId="{D7B86273-3C32-4770-ADEB-553B37134019}" dt="2023-01-23T11:33:04.130" v="2351" actId="255"/>
          <ac:spMkLst>
            <pc:docMk/>
            <pc:sldMk cId="695226488" sldId="280"/>
            <ac:spMk id="11" creationId="{313A8301-F7B4-4094-83A2-9B64EFA010DB}"/>
          </ac:spMkLst>
        </pc:spChg>
        <pc:spChg chg="mod">
          <ac:chgData name="Sandlund Susanne" userId="c1f6c380-0e15-4509-96c2-4d79f2f411e8" providerId="ADAL" clId="{D7B86273-3C32-4770-ADEB-553B37134019}" dt="2023-01-23T11:29:57.805" v="2338" actId="1076"/>
          <ac:spMkLst>
            <pc:docMk/>
            <pc:sldMk cId="695226488" sldId="280"/>
            <ac:spMk id="27650" creationId="{79F0B91E-5936-4ACC-AE27-086A0B276014}"/>
          </ac:spMkLst>
        </pc:spChg>
        <pc:spChg chg="mod">
          <ac:chgData name="Sandlund Susanne" userId="c1f6c380-0e15-4509-96c2-4d79f2f411e8" providerId="ADAL" clId="{D7B86273-3C32-4770-ADEB-553B37134019}" dt="2023-01-23T11:44:37.105" v="2863" actId="20577"/>
          <ac:spMkLst>
            <pc:docMk/>
            <pc:sldMk cId="695226488" sldId="280"/>
            <ac:spMk id="27651" creationId="{4DECB809-97A2-40AE-B381-399257BAD05D}"/>
          </ac:spMkLst>
        </pc:spChg>
        <pc:graphicFrameChg chg="add del mod">
          <ac:chgData name="Sandlund Susanne" userId="c1f6c380-0e15-4509-96c2-4d79f2f411e8" providerId="ADAL" clId="{D7B86273-3C32-4770-ADEB-553B37134019}" dt="2023-01-23T11:14:46.843" v="2272" actId="478"/>
          <ac:graphicFrameMkLst>
            <pc:docMk/>
            <pc:sldMk cId="695226488" sldId="280"/>
            <ac:graphicFrameMk id="7" creationId="{EA766799-FF12-4E67-8B07-41030ABD987A}"/>
          </ac:graphicFrameMkLst>
        </pc:graphicFrameChg>
        <pc:graphicFrameChg chg="add del mod">
          <ac:chgData name="Sandlund Susanne" userId="c1f6c380-0e15-4509-96c2-4d79f2f411e8" providerId="ADAL" clId="{D7B86273-3C32-4770-ADEB-553B37134019}" dt="2023-01-23T11:15:05.212" v="2276" actId="478"/>
          <ac:graphicFrameMkLst>
            <pc:docMk/>
            <pc:sldMk cId="695226488" sldId="280"/>
            <ac:graphicFrameMk id="8" creationId="{EA766799-FF12-4E67-8B07-41030ABD987A}"/>
          </ac:graphicFrameMkLst>
        </pc:graphicFrameChg>
        <pc:graphicFrameChg chg="add del mod">
          <ac:chgData name="Sandlund Susanne" userId="c1f6c380-0e15-4509-96c2-4d79f2f411e8" providerId="ADAL" clId="{D7B86273-3C32-4770-ADEB-553B37134019}" dt="2023-01-23T11:16:29.627" v="2281" actId="478"/>
          <ac:graphicFrameMkLst>
            <pc:docMk/>
            <pc:sldMk cId="695226488" sldId="280"/>
            <ac:graphicFrameMk id="9" creationId="{EA766799-FF12-4E67-8B07-41030ABD987A}"/>
          </ac:graphicFrameMkLst>
        </pc:graphicFrameChg>
        <pc:graphicFrameChg chg="add mod">
          <ac:chgData name="Sandlund Susanne" userId="c1f6c380-0e15-4509-96c2-4d79f2f411e8" providerId="ADAL" clId="{D7B86273-3C32-4770-ADEB-553B37134019}" dt="2023-01-23T14:48:07.078" v="3868" actId="1076"/>
          <ac:graphicFrameMkLst>
            <pc:docMk/>
            <pc:sldMk cId="695226488" sldId="280"/>
            <ac:graphicFrameMk id="10" creationId="{EA766799-FF12-4E67-8B07-41030ABD987A}"/>
          </ac:graphicFrameMkLst>
        </pc:graphicFrameChg>
        <pc:graphicFrameChg chg="add mod">
          <ac:chgData name="Sandlund Susanne" userId="c1f6c380-0e15-4509-96c2-4d79f2f411e8" providerId="ADAL" clId="{D7B86273-3C32-4770-ADEB-553B37134019}" dt="2023-01-23T14:48:11.182" v="3869" actId="1076"/>
          <ac:graphicFrameMkLst>
            <pc:docMk/>
            <pc:sldMk cId="695226488" sldId="280"/>
            <ac:graphicFrameMk id="12" creationId="{A007F176-E2DA-4368-85CA-4C3B38D53B88}"/>
          </ac:graphicFrameMkLst>
        </pc:graphicFrameChg>
      </pc:sldChg>
      <pc:sldChg chg="modSp add">
        <pc:chgData name="Sandlund Susanne" userId="c1f6c380-0e15-4509-96c2-4d79f2f411e8" providerId="ADAL" clId="{D7B86273-3C32-4770-ADEB-553B37134019}" dt="2023-01-23T14:01:14.863" v="3524" actId="1076"/>
        <pc:sldMkLst>
          <pc:docMk/>
          <pc:sldMk cId="4077984122" sldId="287"/>
        </pc:sldMkLst>
        <pc:spChg chg="mod">
          <ac:chgData name="Sandlund Susanne" userId="c1f6c380-0e15-4509-96c2-4d79f2f411e8" providerId="ADAL" clId="{D7B86273-3C32-4770-ADEB-553B37134019}" dt="2023-01-23T14:01:14.863" v="3524" actId="1076"/>
          <ac:spMkLst>
            <pc:docMk/>
            <pc:sldMk cId="4077984122" sldId="287"/>
            <ac:spMk id="2" creationId="{E232B1D4-D58D-439E-88A6-D94A5142E958}"/>
          </ac:spMkLst>
        </pc:spChg>
        <pc:spChg chg="mod">
          <ac:chgData name="Sandlund Susanne" userId="c1f6c380-0e15-4509-96c2-4d79f2f411e8" providerId="ADAL" clId="{D7B86273-3C32-4770-ADEB-553B37134019}" dt="2023-01-23T14:01:04.824" v="3523" actId="5793"/>
          <ac:spMkLst>
            <pc:docMk/>
            <pc:sldMk cId="4077984122" sldId="287"/>
            <ac:spMk id="3" creationId="{CEB17EF0-1479-4AEA-9B67-0597EEE3F7AB}"/>
          </ac:spMkLst>
        </pc:spChg>
      </pc:sldChg>
      <pc:sldChg chg="addSp delSp modSp add ord modNotesTx">
        <pc:chgData name="Sandlund Susanne" userId="c1f6c380-0e15-4509-96c2-4d79f2f411e8" providerId="ADAL" clId="{D7B86273-3C32-4770-ADEB-553B37134019}" dt="2023-01-23T14:06:04.954" v="3781" actId="20577"/>
        <pc:sldMkLst>
          <pc:docMk/>
          <pc:sldMk cId="3080633533" sldId="309"/>
        </pc:sldMkLst>
        <pc:spChg chg="mod">
          <ac:chgData name="Sandlund Susanne" userId="c1f6c380-0e15-4509-96c2-4d79f2f411e8" providerId="ADAL" clId="{D7B86273-3C32-4770-ADEB-553B37134019}" dt="2023-01-23T13:10:01.315" v="3227" actId="207"/>
          <ac:spMkLst>
            <pc:docMk/>
            <pc:sldMk cId="3080633533" sldId="309"/>
            <ac:spMk id="2" creationId="{5B6E11F9-019D-41AD-A501-65CD6EB99530}"/>
          </ac:spMkLst>
        </pc:spChg>
        <pc:spChg chg="mod">
          <ac:chgData name="Sandlund Susanne" userId="c1f6c380-0e15-4509-96c2-4d79f2f411e8" providerId="ADAL" clId="{D7B86273-3C32-4770-ADEB-553B37134019}" dt="2023-01-23T12:56:07.498" v="3207" actId="6549"/>
          <ac:spMkLst>
            <pc:docMk/>
            <pc:sldMk cId="3080633533" sldId="309"/>
            <ac:spMk id="3" creationId="{F717B7B2-CC3E-425D-8867-80B3F01E614E}"/>
          </ac:spMkLst>
        </pc:spChg>
        <pc:spChg chg="add del">
          <ac:chgData name="Sandlund Susanne" userId="c1f6c380-0e15-4509-96c2-4d79f2f411e8" providerId="ADAL" clId="{D7B86273-3C32-4770-ADEB-553B37134019}" dt="2023-01-23T13:07:20.516" v="3209" actId="478"/>
          <ac:spMkLst>
            <pc:docMk/>
            <pc:sldMk cId="3080633533" sldId="309"/>
            <ac:spMk id="5" creationId="{48CC0916-AB7D-49DB-B44E-1A8EBD46BBD5}"/>
          </ac:spMkLst>
        </pc:spChg>
        <pc:picChg chg="add del mod">
          <ac:chgData name="Sandlund Susanne" userId="c1f6c380-0e15-4509-96c2-4d79f2f411e8" providerId="ADAL" clId="{D7B86273-3C32-4770-ADEB-553B37134019}" dt="2023-01-23T13:28:59.831" v="3229" actId="478"/>
          <ac:picMkLst>
            <pc:docMk/>
            <pc:sldMk cId="3080633533" sldId="309"/>
            <ac:picMk id="6" creationId="{710F41AC-B027-4C2D-8E1E-A10303658F75}"/>
          </ac:picMkLst>
        </pc:picChg>
        <pc:picChg chg="add mod">
          <ac:chgData name="Sandlund Susanne" userId="c1f6c380-0e15-4509-96c2-4d79f2f411e8" providerId="ADAL" clId="{D7B86273-3C32-4770-ADEB-553B37134019}" dt="2023-01-23T13:51:27.044" v="3234" actId="14100"/>
          <ac:picMkLst>
            <pc:docMk/>
            <pc:sldMk cId="3080633533" sldId="309"/>
            <ac:picMk id="7" creationId="{739EC6AE-BEC4-4B30-A18C-F1733F9B0CFE}"/>
          </ac:picMkLst>
        </pc:picChg>
      </pc:sldChg>
      <pc:sldChg chg="modSp add ord modNotesTx">
        <pc:chgData name="Sandlund Susanne" userId="c1f6c380-0e15-4509-96c2-4d79f2f411e8" providerId="ADAL" clId="{D7B86273-3C32-4770-ADEB-553B37134019}" dt="2023-01-23T13:54:56.368" v="3386" actId="20577"/>
        <pc:sldMkLst>
          <pc:docMk/>
          <pc:sldMk cId="3026996932" sldId="310"/>
        </pc:sldMkLst>
        <pc:spChg chg="mod">
          <ac:chgData name="Sandlund Susanne" userId="c1f6c380-0e15-4509-96c2-4d79f2f411e8" providerId="ADAL" clId="{D7B86273-3C32-4770-ADEB-553B37134019}" dt="2023-01-23T13:28:45.209" v="3228" actId="207"/>
          <ac:spMkLst>
            <pc:docMk/>
            <pc:sldMk cId="3026996932" sldId="310"/>
            <ac:spMk id="2" creationId="{C04225FF-E7A0-49EA-BF94-22346BE92D4F}"/>
          </ac:spMkLst>
        </pc:spChg>
        <pc:spChg chg="mod">
          <ac:chgData name="Sandlund Susanne" userId="c1f6c380-0e15-4509-96c2-4d79f2f411e8" providerId="ADAL" clId="{D7B86273-3C32-4770-ADEB-553B37134019}" dt="2023-01-23T13:53:04.226" v="3241" actId="255"/>
          <ac:spMkLst>
            <pc:docMk/>
            <pc:sldMk cId="3026996932" sldId="310"/>
            <ac:spMk id="3" creationId="{4C1D743F-8DAB-4CBD-83B8-2D1594129CEC}"/>
          </ac:spMkLst>
        </pc:spChg>
      </pc:sldChg>
      <pc:sldChg chg="addSp delSp modSp add setBg delAnim modAnim modNotesTx">
        <pc:chgData name="Sandlund Susanne" userId="c1f6c380-0e15-4509-96c2-4d79f2f411e8" providerId="ADAL" clId="{D7B86273-3C32-4770-ADEB-553B37134019}" dt="2023-01-23T14:45:26.758" v="3865"/>
        <pc:sldMkLst>
          <pc:docMk/>
          <pc:sldMk cId="4219701532" sldId="312"/>
        </pc:sldMkLst>
        <pc:spChg chg="mod">
          <ac:chgData name="Sandlund Susanne" userId="c1f6c380-0e15-4509-96c2-4d79f2f411e8" providerId="ADAL" clId="{D7B86273-3C32-4770-ADEB-553B37134019}" dt="2023-01-13T12:34:06.509" v="1547" actId="14100"/>
          <ac:spMkLst>
            <pc:docMk/>
            <pc:sldMk cId="4219701532" sldId="312"/>
            <ac:spMk id="4" creationId="{F901A6FC-90AC-4F41-A090-CA8D9346E3FD}"/>
          </ac:spMkLst>
        </pc:spChg>
        <pc:spChg chg="mod">
          <ac:chgData name="Sandlund Susanne" userId="c1f6c380-0e15-4509-96c2-4d79f2f411e8" providerId="ADAL" clId="{D7B86273-3C32-4770-ADEB-553B37134019}" dt="2023-01-23T14:43:26.794" v="3860" actId="1076"/>
          <ac:spMkLst>
            <pc:docMk/>
            <pc:sldMk cId="4219701532" sldId="312"/>
            <ac:spMk id="5" creationId="{A436D237-84C6-4298-8230-208BB286E083}"/>
          </ac:spMkLst>
        </pc:spChg>
        <pc:spChg chg="mod">
          <ac:chgData name="Sandlund Susanne" userId="c1f6c380-0e15-4509-96c2-4d79f2f411e8" providerId="ADAL" clId="{D7B86273-3C32-4770-ADEB-553B37134019}" dt="2023-01-13T12:29:49.712" v="1385" actId="1076"/>
          <ac:spMkLst>
            <pc:docMk/>
            <pc:sldMk cId="4219701532" sldId="312"/>
            <ac:spMk id="6" creationId="{E09724E0-810A-41EC-92DC-09512C461BC8}"/>
          </ac:spMkLst>
        </pc:spChg>
        <pc:spChg chg="mod">
          <ac:chgData name="Sandlund Susanne" userId="c1f6c380-0e15-4509-96c2-4d79f2f411e8" providerId="ADAL" clId="{D7B86273-3C32-4770-ADEB-553B37134019}" dt="2023-01-13T12:29:53.569" v="1386" actId="1076"/>
          <ac:spMkLst>
            <pc:docMk/>
            <pc:sldMk cId="4219701532" sldId="312"/>
            <ac:spMk id="8" creationId="{54B7ECB3-0474-4589-AF83-D78CFC795C10}"/>
          </ac:spMkLst>
        </pc:spChg>
        <pc:spChg chg="mod">
          <ac:chgData name="Sandlund Susanne" userId="c1f6c380-0e15-4509-96c2-4d79f2f411e8" providerId="ADAL" clId="{D7B86273-3C32-4770-ADEB-553B37134019}" dt="2023-01-13T12:29:28.781" v="1383" actId="113"/>
          <ac:spMkLst>
            <pc:docMk/>
            <pc:sldMk cId="4219701532" sldId="312"/>
            <ac:spMk id="9" creationId="{00819A62-2C72-449E-9075-B6585410F642}"/>
          </ac:spMkLst>
        </pc:spChg>
        <pc:spChg chg="mod">
          <ac:chgData name="Sandlund Susanne" userId="c1f6c380-0e15-4509-96c2-4d79f2f411e8" providerId="ADAL" clId="{D7B86273-3C32-4770-ADEB-553B37134019}" dt="2023-01-13T12:29:05.001" v="1378" actId="1076"/>
          <ac:spMkLst>
            <pc:docMk/>
            <pc:sldMk cId="4219701532" sldId="312"/>
            <ac:spMk id="11" creationId="{78FCCFD0-46AF-4760-9934-637091A78030}"/>
          </ac:spMkLst>
        </pc:spChg>
        <pc:spChg chg="mod">
          <ac:chgData name="Sandlund Susanne" userId="c1f6c380-0e15-4509-96c2-4d79f2f411e8" providerId="ADAL" clId="{D7B86273-3C32-4770-ADEB-553B37134019}" dt="2023-01-13T12:28:38.794" v="1373" actId="1076"/>
          <ac:spMkLst>
            <pc:docMk/>
            <pc:sldMk cId="4219701532" sldId="312"/>
            <ac:spMk id="12" creationId="{4692ABE1-FE4C-4566-9EA2-424AB05822FF}"/>
          </ac:spMkLst>
        </pc:spChg>
        <pc:spChg chg="mod">
          <ac:chgData name="Sandlund Susanne" userId="c1f6c380-0e15-4509-96c2-4d79f2f411e8" providerId="ADAL" clId="{D7B86273-3C32-4770-ADEB-553B37134019}" dt="2023-01-13T12:28:42.745" v="1374" actId="1076"/>
          <ac:spMkLst>
            <pc:docMk/>
            <pc:sldMk cId="4219701532" sldId="312"/>
            <ac:spMk id="13" creationId="{0987B432-526D-4C57-BA3C-58663C0D370F}"/>
          </ac:spMkLst>
        </pc:spChg>
        <pc:spChg chg="mod">
          <ac:chgData name="Sandlund Susanne" userId="c1f6c380-0e15-4509-96c2-4d79f2f411e8" providerId="ADAL" clId="{D7B86273-3C32-4770-ADEB-553B37134019}" dt="2023-01-13T12:25:53.478" v="1339" actId="1076"/>
          <ac:spMkLst>
            <pc:docMk/>
            <pc:sldMk cId="4219701532" sldId="312"/>
            <ac:spMk id="14" creationId="{500D00DA-696F-40AA-8686-A0858D250DA1}"/>
          </ac:spMkLst>
        </pc:spChg>
        <pc:spChg chg="mod">
          <ac:chgData name="Sandlund Susanne" userId="c1f6c380-0e15-4509-96c2-4d79f2f411e8" providerId="ADAL" clId="{D7B86273-3C32-4770-ADEB-553B37134019}" dt="2023-01-13T12:26:17.365" v="1347" actId="1076"/>
          <ac:spMkLst>
            <pc:docMk/>
            <pc:sldMk cId="4219701532" sldId="312"/>
            <ac:spMk id="15" creationId="{CD9D2272-941C-481F-874A-0F7DF0803EA1}"/>
          </ac:spMkLst>
        </pc:spChg>
        <pc:spChg chg="del">
          <ac:chgData name="Sandlund Susanne" userId="c1f6c380-0e15-4509-96c2-4d79f2f411e8" providerId="ADAL" clId="{D7B86273-3C32-4770-ADEB-553B37134019}" dt="2023-01-13T12:24:36.777" v="1322" actId="478"/>
          <ac:spMkLst>
            <pc:docMk/>
            <pc:sldMk cId="4219701532" sldId="312"/>
            <ac:spMk id="16" creationId="{AC0D6854-72A1-4491-93FC-AE21FCE9276F}"/>
          </ac:spMkLst>
        </pc:spChg>
        <pc:spChg chg="mod">
          <ac:chgData name="Sandlund Susanne" userId="c1f6c380-0e15-4509-96c2-4d79f2f411e8" providerId="ADAL" clId="{D7B86273-3C32-4770-ADEB-553B37134019}" dt="2023-01-13T12:36:23.996" v="1572" actId="1076"/>
          <ac:spMkLst>
            <pc:docMk/>
            <pc:sldMk cId="4219701532" sldId="312"/>
            <ac:spMk id="17" creationId="{F4CDE0C2-5BAD-4FA8-99A1-639543B8AB73}"/>
          </ac:spMkLst>
        </pc:spChg>
        <pc:spChg chg="add mod">
          <ac:chgData name="Sandlund Susanne" userId="c1f6c380-0e15-4509-96c2-4d79f2f411e8" providerId="ADAL" clId="{D7B86273-3C32-4770-ADEB-553B37134019}" dt="2023-01-13T12:30:00.696" v="1388" actId="1076"/>
          <ac:spMkLst>
            <pc:docMk/>
            <pc:sldMk cId="4219701532" sldId="312"/>
            <ac:spMk id="41" creationId="{55C51081-D850-4ABE-BE9F-839D76F5DB5F}"/>
          </ac:spMkLst>
        </pc:spChg>
        <pc:spChg chg="mod">
          <ac:chgData name="Sandlund Susanne" userId="c1f6c380-0e15-4509-96c2-4d79f2f411e8" providerId="ADAL" clId="{D7B86273-3C32-4770-ADEB-553B37134019}" dt="2023-01-13T12:36:33.515" v="1574" actId="1076"/>
          <ac:spMkLst>
            <pc:docMk/>
            <pc:sldMk cId="4219701532" sldId="312"/>
            <ac:spMk id="42" creationId="{916082C9-3FCF-49AA-B63D-3918B72F4998}"/>
          </ac:spMkLst>
        </pc:spChg>
        <pc:spChg chg="add del">
          <ac:chgData name="Sandlund Susanne" userId="c1f6c380-0e15-4509-96c2-4d79f2f411e8" providerId="ADAL" clId="{D7B86273-3C32-4770-ADEB-553B37134019}" dt="2023-01-13T12:30:06.746" v="1390"/>
          <ac:spMkLst>
            <pc:docMk/>
            <pc:sldMk cId="4219701532" sldId="312"/>
            <ac:spMk id="45" creationId="{1B8B6FE1-1CA0-4CE6-89AA-020A73E205FD}"/>
          </ac:spMkLst>
        </pc:spChg>
        <pc:spChg chg="add mod">
          <ac:chgData name="Sandlund Susanne" userId="c1f6c380-0e15-4509-96c2-4d79f2f411e8" providerId="ADAL" clId="{D7B86273-3C32-4770-ADEB-553B37134019}" dt="2023-01-13T12:34:56.092" v="1571" actId="1076"/>
          <ac:spMkLst>
            <pc:docMk/>
            <pc:sldMk cId="4219701532" sldId="312"/>
            <ac:spMk id="46" creationId="{B9D68921-E7E4-46E5-B5DA-D05D06EEF2BF}"/>
          </ac:spMkLst>
        </pc:spChg>
        <pc:spChg chg="add del mod">
          <ac:chgData name="Sandlund Susanne" userId="c1f6c380-0e15-4509-96c2-4d79f2f411e8" providerId="ADAL" clId="{D7B86273-3C32-4770-ADEB-553B37134019}" dt="2023-01-13T12:33:49.294" v="1529" actId="478"/>
          <ac:spMkLst>
            <pc:docMk/>
            <pc:sldMk cId="4219701532" sldId="312"/>
            <ac:spMk id="47" creationId="{EB37962D-791B-4996-B0FE-F2622D00A511}"/>
          </ac:spMkLst>
        </pc:spChg>
        <pc:spChg chg="mod">
          <ac:chgData name="Sandlund Susanne" userId="c1f6c380-0e15-4509-96c2-4d79f2f411e8" providerId="ADAL" clId="{D7B86273-3C32-4770-ADEB-553B37134019}" dt="2023-01-13T12:26:30.940" v="1350" actId="1076"/>
          <ac:spMkLst>
            <pc:docMk/>
            <pc:sldMk cId="4219701532" sldId="312"/>
            <ac:spMk id="51" creationId="{083A61B0-86CF-4BAA-9346-C721814C512F}"/>
          </ac:spMkLst>
        </pc:spChg>
        <pc:spChg chg="mod">
          <ac:chgData name="Sandlund Susanne" userId="c1f6c380-0e15-4509-96c2-4d79f2f411e8" providerId="ADAL" clId="{D7B86273-3C32-4770-ADEB-553B37134019}" dt="2023-01-23T14:39:12.480" v="3838" actId="1076"/>
          <ac:spMkLst>
            <pc:docMk/>
            <pc:sldMk cId="4219701532" sldId="312"/>
            <ac:spMk id="52" creationId="{C92EA6A7-22AC-4B00-AB91-E5FEB65D5F0F}"/>
          </ac:spMkLst>
        </pc:spChg>
        <pc:spChg chg="mod">
          <ac:chgData name="Sandlund Susanne" userId="c1f6c380-0e15-4509-96c2-4d79f2f411e8" providerId="ADAL" clId="{D7B86273-3C32-4770-ADEB-553B37134019}" dt="2023-01-13T12:36:49.275" v="1575" actId="1076"/>
          <ac:spMkLst>
            <pc:docMk/>
            <pc:sldMk cId="4219701532" sldId="312"/>
            <ac:spMk id="53" creationId="{76D3F0BE-5695-4178-A86E-AD2770B56252}"/>
          </ac:spMkLst>
        </pc:spChg>
        <pc:spChg chg="del">
          <ac:chgData name="Sandlund Susanne" userId="c1f6c380-0e15-4509-96c2-4d79f2f411e8" providerId="ADAL" clId="{D7B86273-3C32-4770-ADEB-553B37134019}" dt="2023-01-23T14:44:09.904" v="3862" actId="478"/>
          <ac:spMkLst>
            <pc:docMk/>
            <pc:sldMk cId="4219701532" sldId="312"/>
            <ac:spMk id="55" creationId="{D17F671B-0D6D-4E65-AB42-1320A3456363}"/>
          </ac:spMkLst>
        </pc:spChg>
        <pc:spChg chg="mod">
          <ac:chgData name="Sandlund Susanne" userId="c1f6c380-0e15-4509-96c2-4d79f2f411e8" providerId="ADAL" clId="{D7B86273-3C32-4770-ADEB-553B37134019}" dt="2023-01-13T12:24:52.271" v="1323" actId="1076"/>
          <ac:spMkLst>
            <pc:docMk/>
            <pc:sldMk cId="4219701532" sldId="312"/>
            <ac:spMk id="63" creationId="{242FFA47-23C0-41B9-AECA-9866AE384094}"/>
          </ac:spMkLst>
        </pc:spChg>
        <pc:cxnChg chg="mod">
          <ac:chgData name="Sandlund Susanne" userId="c1f6c380-0e15-4509-96c2-4d79f2f411e8" providerId="ADAL" clId="{D7B86273-3C32-4770-ADEB-553B37134019}" dt="2023-01-13T12:28:06.066" v="1367" actId="14100"/>
          <ac:cxnSpMkLst>
            <pc:docMk/>
            <pc:sldMk cId="4219701532" sldId="312"/>
            <ac:cxnSpMk id="20" creationId="{41AB53B9-D17D-4175-9A8E-7D33FF365D7A}"/>
          </ac:cxnSpMkLst>
        </pc:cxnChg>
        <pc:cxnChg chg="mod">
          <ac:chgData name="Sandlund Susanne" userId="c1f6c380-0e15-4509-96c2-4d79f2f411e8" providerId="ADAL" clId="{D7B86273-3C32-4770-ADEB-553B37134019}" dt="2023-01-13T12:27:47.651" v="1364" actId="1076"/>
          <ac:cxnSpMkLst>
            <pc:docMk/>
            <pc:sldMk cId="4219701532" sldId="312"/>
            <ac:cxnSpMk id="23" creationId="{02FE5D4F-E93B-4E43-ADEE-AD1DB3F96E6F}"/>
          </ac:cxnSpMkLst>
        </pc:cxnChg>
        <pc:cxnChg chg="mod">
          <ac:chgData name="Sandlund Susanne" userId="c1f6c380-0e15-4509-96c2-4d79f2f411e8" providerId="ADAL" clId="{D7B86273-3C32-4770-ADEB-553B37134019}" dt="2023-01-13T12:27:51.259" v="1365" actId="1076"/>
          <ac:cxnSpMkLst>
            <pc:docMk/>
            <pc:sldMk cId="4219701532" sldId="312"/>
            <ac:cxnSpMk id="24" creationId="{EBE384F0-A734-44C6-AC63-BC6A130C0293}"/>
          </ac:cxnSpMkLst>
        </pc:cxnChg>
        <pc:cxnChg chg="mod">
          <ac:chgData name="Sandlund Susanne" userId="c1f6c380-0e15-4509-96c2-4d79f2f411e8" providerId="ADAL" clId="{D7B86273-3C32-4770-ADEB-553B37134019}" dt="2023-01-13T12:28:09.563" v="1368" actId="1076"/>
          <ac:cxnSpMkLst>
            <pc:docMk/>
            <pc:sldMk cId="4219701532" sldId="312"/>
            <ac:cxnSpMk id="29" creationId="{BE51ED90-910C-4001-93F5-0FFFBBFEAB6E}"/>
          </ac:cxnSpMkLst>
        </pc:cxnChg>
        <pc:cxnChg chg="mod">
          <ac:chgData name="Sandlund Susanne" userId="c1f6c380-0e15-4509-96c2-4d79f2f411e8" providerId="ADAL" clId="{D7B86273-3C32-4770-ADEB-553B37134019}" dt="2023-01-13T12:26:37.717" v="1352" actId="14100"/>
          <ac:cxnSpMkLst>
            <pc:docMk/>
            <pc:sldMk cId="4219701532" sldId="312"/>
            <ac:cxnSpMk id="31" creationId="{861B8B28-E6AC-4DA0-A0C0-3E1CDB6D6E1B}"/>
          </ac:cxnSpMkLst>
        </pc:cxnChg>
        <pc:cxnChg chg="mod">
          <ac:chgData name="Sandlund Susanne" userId="c1f6c380-0e15-4509-96c2-4d79f2f411e8" providerId="ADAL" clId="{D7B86273-3C32-4770-ADEB-553B37134019}" dt="2023-01-13T12:36:55.075" v="1576" actId="1076"/>
          <ac:cxnSpMkLst>
            <pc:docMk/>
            <pc:sldMk cId="4219701532" sldId="312"/>
            <ac:cxnSpMk id="33" creationId="{6D64FF61-CEBF-4100-9975-0325188B2CDA}"/>
          </ac:cxnSpMkLst>
        </pc:cxnChg>
        <pc:cxnChg chg="mod">
          <ac:chgData name="Sandlund Susanne" userId="c1f6c380-0e15-4509-96c2-4d79f2f411e8" providerId="ADAL" clId="{D7B86273-3C32-4770-ADEB-553B37134019}" dt="2023-01-13T12:36:30.476" v="1573" actId="1076"/>
          <ac:cxnSpMkLst>
            <pc:docMk/>
            <pc:sldMk cId="4219701532" sldId="312"/>
            <ac:cxnSpMk id="35" creationId="{B1466954-0CE3-4AD9-B861-5D4331BBB5D6}"/>
          </ac:cxnSpMkLst>
        </pc:cxnChg>
        <pc:cxnChg chg="mod">
          <ac:chgData name="Sandlund Susanne" userId="c1f6c380-0e15-4509-96c2-4d79f2f411e8" providerId="ADAL" clId="{D7B86273-3C32-4770-ADEB-553B37134019}" dt="2023-01-13T12:26:51.836" v="1354" actId="14100"/>
          <ac:cxnSpMkLst>
            <pc:docMk/>
            <pc:sldMk cId="4219701532" sldId="312"/>
            <ac:cxnSpMk id="43" creationId="{5711A5B0-AB7E-4955-9291-726CDDA50844}"/>
          </ac:cxnSpMkLst>
        </pc:cxnChg>
        <pc:cxnChg chg="mod">
          <ac:chgData name="Sandlund Susanne" userId="c1f6c380-0e15-4509-96c2-4d79f2f411e8" providerId="ADAL" clId="{D7B86273-3C32-4770-ADEB-553B37134019}" dt="2023-01-13T12:26:27.605" v="1349" actId="1076"/>
          <ac:cxnSpMkLst>
            <pc:docMk/>
            <pc:sldMk cId="4219701532" sldId="312"/>
            <ac:cxnSpMk id="44" creationId="{DE243022-5B74-4273-8F58-D49033973690}"/>
          </ac:cxnSpMkLst>
        </pc:cxnChg>
      </pc:sldChg>
      <pc:sldChg chg="modSp add modNotes">
        <pc:chgData name="Sandlund Susanne" userId="c1f6c380-0e15-4509-96c2-4d79f2f411e8" providerId="ADAL" clId="{D7B86273-3C32-4770-ADEB-553B37134019}" dt="2023-01-23T10:28:10.736" v="2044"/>
        <pc:sldMkLst>
          <pc:docMk/>
          <pc:sldMk cId="1446173465" sldId="313"/>
        </pc:sldMkLst>
        <pc:spChg chg="mod">
          <ac:chgData name="Sandlund Susanne" userId="c1f6c380-0e15-4509-96c2-4d79f2f411e8" providerId="ADAL" clId="{D7B86273-3C32-4770-ADEB-553B37134019}" dt="2023-01-13T12:22:23.634" v="1312" actId="207"/>
          <ac:spMkLst>
            <pc:docMk/>
            <pc:sldMk cId="1446173465" sldId="313"/>
            <ac:spMk id="3" creationId="{00000000-0000-0000-0000-000000000000}"/>
          </ac:spMkLst>
        </pc:spChg>
        <pc:spChg chg="mod">
          <ac:chgData name="Sandlund Susanne" userId="c1f6c380-0e15-4509-96c2-4d79f2f411e8" providerId="ADAL" clId="{D7B86273-3C32-4770-ADEB-553B37134019}" dt="2023-01-13T12:22:49.029" v="1314" actId="12"/>
          <ac:spMkLst>
            <pc:docMk/>
            <pc:sldMk cId="1446173465" sldId="313"/>
            <ac:spMk id="4" creationId="{00000000-0000-0000-0000-000000000000}"/>
          </ac:spMkLst>
        </pc:spChg>
        <pc:picChg chg="mod modCrop">
          <ac:chgData name="Sandlund Susanne" userId="c1f6c380-0e15-4509-96c2-4d79f2f411e8" providerId="ADAL" clId="{D7B86273-3C32-4770-ADEB-553B37134019}" dt="2023-01-13T12:23:12.552" v="1317" actId="1076"/>
          <ac:picMkLst>
            <pc:docMk/>
            <pc:sldMk cId="1446173465" sldId="313"/>
            <ac:picMk id="7" creationId="{00000000-0000-0000-0000-000000000000}"/>
          </ac:picMkLst>
        </pc:picChg>
      </pc:sldChg>
      <pc:sldChg chg="modNotesTx">
        <pc:chgData name="Sandlund Susanne" userId="c1f6c380-0e15-4509-96c2-4d79f2f411e8" providerId="ADAL" clId="{D7B86273-3C32-4770-ADEB-553B37134019}" dt="2023-01-23T14:02:15.017" v="3530" actId="20577"/>
        <pc:sldMkLst>
          <pc:docMk/>
          <pc:sldMk cId="1914546115" sldId="314"/>
        </pc:sldMkLst>
      </pc:sldChg>
      <pc:sldChg chg="modNotesTx">
        <pc:chgData name="Sandlund Susanne" userId="c1f6c380-0e15-4509-96c2-4d79f2f411e8" providerId="ADAL" clId="{D7B86273-3C32-4770-ADEB-553B37134019}" dt="2023-01-23T14:50:30.664" v="3870" actId="6549"/>
        <pc:sldMkLst>
          <pc:docMk/>
          <pc:sldMk cId="3647266902" sldId="316"/>
        </pc:sldMkLst>
      </pc:sldChg>
      <pc:sldChg chg="modSp add modNotes">
        <pc:chgData name="Sandlund Susanne" userId="c1f6c380-0e15-4509-96c2-4d79f2f411e8" providerId="ADAL" clId="{D7B86273-3C32-4770-ADEB-553B37134019}" dt="2023-01-23T10:28:10.736" v="2044"/>
        <pc:sldMkLst>
          <pc:docMk/>
          <pc:sldMk cId="3191437330" sldId="319"/>
        </pc:sldMkLst>
        <pc:spChg chg="mod">
          <ac:chgData name="Sandlund Susanne" userId="c1f6c380-0e15-4509-96c2-4d79f2f411e8" providerId="ADAL" clId="{D7B86273-3C32-4770-ADEB-553B37134019}" dt="2023-01-13T12:22:18.878" v="1311" actId="207"/>
          <ac:spMkLst>
            <pc:docMk/>
            <pc:sldMk cId="3191437330" sldId="319"/>
            <ac:spMk id="4100" creationId="{00000000-0000-0000-0000-000000000000}"/>
          </ac:spMkLst>
        </pc:spChg>
        <pc:picChg chg="mod">
          <ac:chgData name="Sandlund Susanne" userId="c1f6c380-0e15-4509-96c2-4d79f2f411e8" providerId="ADAL" clId="{D7B86273-3C32-4770-ADEB-553B37134019}" dt="2023-01-13T12:23:32.583" v="1319" actId="1076"/>
          <ac:picMkLst>
            <pc:docMk/>
            <pc:sldMk cId="3191437330" sldId="319"/>
            <ac:picMk id="4101" creationId="{00000000-0000-0000-0000-000000000000}"/>
          </ac:picMkLst>
        </pc:picChg>
      </pc:sldChg>
      <pc:sldChg chg="modSp add ord modNotes">
        <pc:chgData name="Sandlund Susanne" userId="c1f6c380-0e15-4509-96c2-4d79f2f411e8" providerId="ADAL" clId="{D7B86273-3C32-4770-ADEB-553B37134019}" dt="2023-01-23T14:47:31.780" v="3867" actId="692"/>
        <pc:sldMkLst>
          <pc:docMk/>
          <pc:sldMk cId="4173794724" sldId="320"/>
        </pc:sldMkLst>
        <pc:spChg chg="mod">
          <ac:chgData name="Sandlund Susanne" userId="c1f6c380-0e15-4509-96c2-4d79f2f411e8" providerId="ADAL" clId="{D7B86273-3C32-4770-ADEB-553B37134019}" dt="2023-01-23T14:47:31.780" v="3867" actId="692"/>
          <ac:spMkLst>
            <pc:docMk/>
            <pc:sldMk cId="4173794724" sldId="320"/>
            <ac:spMk id="5" creationId="{00000000-0000-0000-0000-000000000000}"/>
          </ac:spMkLst>
        </pc:spChg>
        <pc:spChg chg="mod">
          <ac:chgData name="Sandlund Susanne" userId="c1f6c380-0e15-4509-96c2-4d79f2f411e8" providerId="ADAL" clId="{D7B86273-3C32-4770-ADEB-553B37134019}" dt="2023-01-23T10:34:46.457" v="2064" actId="14861"/>
          <ac:spMkLst>
            <pc:docMk/>
            <pc:sldMk cId="4173794724" sldId="320"/>
            <ac:spMk id="27" creationId="{00000000-0000-0000-0000-000000000000}"/>
          </ac:spMkLst>
        </pc:spChg>
        <pc:spChg chg="mod">
          <ac:chgData name="Sandlund Susanne" userId="c1f6c380-0e15-4509-96c2-4d79f2f411e8" providerId="ADAL" clId="{D7B86273-3C32-4770-ADEB-553B37134019}" dt="2023-01-23T10:34:54.043" v="2065" actId="339"/>
          <ac:spMkLst>
            <pc:docMk/>
            <pc:sldMk cId="4173794724" sldId="320"/>
            <ac:spMk id="29" creationId="{00000000-0000-0000-0000-000000000000}"/>
          </ac:spMkLst>
        </pc:spChg>
        <pc:spChg chg="mod">
          <ac:chgData name="Sandlund Susanne" userId="c1f6c380-0e15-4509-96c2-4d79f2f411e8" providerId="ADAL" clId="{D7B86273-3C32-4770-ADEB-553B37134019}" dt="2023-01-23T10:27:38.619" v="2043" actId="2711"/>
          <ac:spMkLst>
            <pc:docMk/>
            <pc:sldMk cId="4173794724" sldId="320"/>
            <ac:spMk id="30" creationId="{00000000-0000-0000-0000-000000000000}"/>
          </ac:spMkLst>
        </pc:spChg>
        <pc:spChg chg="mod">
          <ac:chgData name="Sandlund Susanne" userId="c1f6c380-0e15-4509-96c2-4d79f2f411e8" providerId="ADAL" clId="{D7B86273-3C32-4770-ADEB-553B37134019}" dt="2023-01-23T10:32:35.371" v="2050" actId="2711"/>
          <ac:spMkLst>
            <pc:docMk/>
            <pc:sldMk cId="4173794724" sldId="320"/>
            <ac:spMk id="31" creationId="{00000000-0000-0000-0000-000000000000}"/>
          </ac:spMkLst>
        </pc:spChg>
        <pc:spChg chg="mod">
          <ac:chgData name="Sandlund Susanne" userId="c1f6c380-0e15-4509-96c2-4d79f2f411e8" providerId="ADAL" clId="{D7B86273-3C32-4770-ADEB-553B37134019}" dt="2023-01-23T10:35:34.864" v="2073" actId="1076"/>
          <ac:spMkLst>
            <pc:docMk/>
            <pc:sldMk cId="4173794724" sldId="320"/>
            <ac:spMk id="32" creationId="{00000000-0000-0000-0000-000000000000}"/>
          </ac:spMkLst>
        </pc:spChg>
        <pc:spChg chg="mod">
          <ac:chgData name="Sandlund Susanne" userId="c1f6c380-0e15-4509-96c2-4d79f2f411e8" providerId="ADAL" clId="{D7B86273-3C32-4770-ADEB-553B37134019}" dt="2023-01-23T10:35:13.809" v="2068" actId="1076"/>
          <ac:spMkLst>
            <pc:docMk/>
            <pc:sldMk cId="4173794724" sldId="320"/>
            <ac:spMk id="33" creationId="{00000000-0000-0000-0000-000000000000}"/>
          </ac:spMkLst>
        </pc:spChg>
        <pc:spChg chg="mod">
          <ac:chgData name="Sandlund Susanne" userId="c1f6c380-0e15-4509-96c2-4d79f2f411e8" providerId="ADAL" clId="{D7B86273-3C32-4770-ADEB-553B37134019}" dt="2023-01-23T10:35:10.280" v="2067" actId="1076"/>
          <ac:spMkLst>
            <pc:docMk/>
            <pc:sldMk cId="4173794724" sldId="320"/>
            <ac:spMk id="34" creationId="{00000000-0000-0000-0000-000000000000}"/>
          </ac:spMkLst>
        </pc:spChg>
        <pc:spChg chg="mod">
          <ac:chgData name="Sandlund Susanne" userId="c1f6c380-0e15-4509-96c2-4d79f2f411e8" providerId="ADAL" clId="{D7B86273-3C32-4770-ADEB-553B37134019}" dt="2023-01-23T10:35:23.232" v="2070" actId="1076"/>
          <ac:spMkLst>
            <pc:docMk/>
            <pc:sldMk cId="4173794724" sldId="320"/>
            <ac:spMk id="35" creationId="{00000000-0000-0000-0000-000000000000}"/>
          </ac:spMkLst>
        </pc:spChg>
        <pc:spChg chg="mod">
          <ac:chgData name="Sandlund Susanne" userId="c1f6c380-0e15-4509-96c2-4d79f2f411e8" providerId="ADAL" clId="{D7B86273-3C32-4770-ADEB-553B37134019}" dt="2023-01-23T10:35:25.320" v="2071" actId="1076"/>
          <ac:spMkLst>
            <pc:docMk/>
            <pc:sldMk cId="4173794724" sldId="320"/>
            <ac:spMk id="36" creationId="{00000000-0000-0000-0000-000000000000}"/>
          </ac:spMkLst>
        </pc:spChg>
        <pc:spChg chg="mod">
          <ac:chgData name="Sandlund Susanne" userId="c1f6c380-0e15-4509-96c2-4d79f2f411e8" providerId="ADAL" clId="{D7B86273-3C32-4770-ADEB-553B37134019}" dt="2023-01-23T10:32:39.886" v="2051" actId="2711"/>
          <ac:spMkLst>
            <pc:docMk/>
            <pc:sldMk cId="4173794724" sldId="320"/>
            <ac:spMk id="38" creationId="{00000000-0000-0000-0000-000000000000}"/>
          </ac:spMkLst>
        </pc:spChg>
        <pc:spChg chg="mod">
          <ac:chgData name="Sandlund Susanne" userId="c1f6c380-0e15-4509-96c2-4d79f2f411e8" providerId="ADAL" clId="{D7B86273-3C32-4770-ADEB-553B37134019}" dt="2023-01-23T10:27:33.642" v="2042" actId="2711"/>
          <ac:spMkLst>
            <pc:docMk/>
            <pc:sldMk cId="4173794724" sldId="320"/>
            <ac:spMk id="1030" creationId="{00000000-0000-0000-0000-000000000000}"/>
          </ac:spMkLst>
        </pc:spChg>
        <pc:spChg chg="mod">
          <ac:chgData name="Sandlund Susanne" userId="c1f6c380-0e15-4509-96c2-4d79f2f411e8" providerId="ADAL" clId="{D7B86273-3C32-4770-ADEB-553B37134019}" dt="2023-01-23T10:35:29.096" v="2072" actId="1076"/>
          <ac:spMkLst>
            <pc:docMk/>
            <pc:sldMk cId="4173794724" sldId="320"/>
            <ac:spMk id="1031" creationId="{00000000-0000-0000-0000-000000000000}"/>
          </ac:spMkLst>
        </pc:spChg>
        <pc:spChg chg="mod">
          <ac:chgData name="Sandlund Susanne" userId="c1f6c380-0e15-4509-96c2-4d79f2f411e8" providerId="ADAL" clId="{D7B86273-3C32-4770-ADEB-553B37134019}" dt="2023-01-23T10:27:28.589" v="2041" actId="2711"/>
          <ac:spMkLst>
            <pc:docMk/>
            <pc:sldMk cId="4173794724" sldId="320"/>
            <ac:spMk id="1042" creationId="{00000000-0000-0000-0000-000000000000}"/>
          </ac:spMkLst>
        </pc:spChg>
        <pc:spChg chg="mod">
          <ac:chgData name="Sandlund Susanne" userId="c1f6c380-0e15-4509-96c2-4d79f2f411e8" providerId="ADAL" clId="{D7B86273-3C32-4770-ADEB-553B37134019}" dt="2023-01-23T10:32:47.629" v="2053" actId="2711"/>
          <ac:spMkLst>
            <pc:docMk/>
            <pc:sldMk cId="4173794724" sldId="320"/>
            <ac:spMk id="1043" creationId="{00000000-0000-0000-0000-000000000000}"/>
          </ac:spMkLst>
        </pc:spChg>
        <pc:spChg chg="mod">
          <ac:chgData name="Sandlund Susanne" userId="c1f6c380-0e15-4509-96c2-4d79f2f411e8" providerId="ADAL" clId="{D7B86273-3C32-4770-ADEB-553B37134019}" dt="2023-01-23T10:33:32.404" v="2057" actId="207"/>
          <ac:spMkLst>
            <pc:docMk/>
            <pc:sldMk cId="4173794724" sldId="320"/>
            <ac:spMk id="10267" creationId="{00000000-0000-0000-0000-000000000000}"/>
          </ac:spMkLst>
        </pc:spChg>
      </pc:sldChg>
      <pc:sldChg chg="modSp">
        <pc:chgData name="Sandlund Susanne" userId="c1f6c380-0e15-4509-96c2-4d79f2f411e8" providerId="ADAL" clId="{D7B86273-3C32-4770-ADEB-553B37134019}" dt="2023-01-23T10:26:54.923" v="2040" actId="6549"/>
        <pc:sldMkLst>
          <pc:docMk/>
          <pc:sldMk cId="1493623137" sldId="322"/>
        </pc:sldMkLst>
        <pc:spChg chg="mod">
          <ac:chgData name="Sandlund Susanne" userId="c1f6c380-0e15-4509-96c2-4d79f2f411e8" providerId="ADAL" clId="{D7B86273-3C32-4770-ADEB-553B37134019}" dt="2023-01-23T10:26:31.494" v="2002" actId="115"/>
          <ac:spMkLst>
            <pc:docMk/>
            <pc:sldMk cId="1493623137" sldId="322"/>
            <ac:spMk id="7" creationId="{2461D6EE-1172-4578-8F23-4F6727381F2A}"/>
          </ac:spMkLst>
        </pc:spChg>
        <pc:spChg chg="mod">
          <ac:chgData name="Sandlund Susanne" userId="c1f6c380-0e15-4509-96c2-4d79f2f411e8" providerId="ADAL" clId="{D7B86273-3C32-4770-ADEB-553B37134019}" dt="2023-01-23T10:26:54.923" v="2040" actId="6549"/>
          <ac:spMkLst>
            <pc:docMk/>
            <pc:sldMk cId="1493623137" sldId="322"/>
            <ac:spMk id="9" creationId="{E733D55E-4B6C-41F8-97E1-0D61391C30FB}"/>
          </ac:spMkLst>
        </pc:spChg>
        <pc:picChg chg="mod">
          <ac:chgData name="Sandlund Susanne" userId="c1f6c380-0e15-4509-96c2-4d79f2f411e8" providerId="ADAL" clId="{D7B86273-3C32-4770-ADEB-553B37134019}" dt="2023-01-23T10:26:07.490" v="1995" actId="1076"/>
          <ac:picMkLst>
            <pc:docMk/>
            <pc:sldMk cId="1493623137" sldId="322"/>
            <ac:picMk id="3074" creationId="{C2D39E44-15B1-4B3D-97B9-D0A00D3ECE45}"/>
          </ac:picMkLst>
        </pc:picChg>
      </pc:sldChg>
      <pc:sldChg chg="addSp delSp modSp add modNotesTx">
        <pc:chgData name="Sandlund Susanne" userId="c1f6c380-0e15-4509-96c2-4d79f2f411e8" providerId="ADAL" clId="{D7B86273-3C32-4770-ADEB-553B37134019}" dt="2023-01-23T14:02:29.338" v="3532" actId="20577"/>
        <pc:sldMkLst>
          <pc:docMk/>
          <pc:sldMk cId="2780139801" sldId="324"/>
        </pc:sldMkLst>
        <pc:spChg chg="mod">
          <ac:chgData name="Sandlund Susanne" userId="c1f6c380-0e15-4509-96c2-4d79f2f411e8" providerId="ADAL" clId="{D7B86273-3C32-4770-ADEB-553B37134019}" dt="2023-01-13T11:09:09.876" v="122" actId="1076"/>
          <ac:spMkLst>
            <pc:docMk/>
            <pc:sldMk cId="2780139801" sldId="324"/>
            <ac:spMk id="2" creationId="{BACF2C99-5347-4222-9E5D-DC938A9315EC}"/>
          </ac:spMkLst>
        </pc:spChg>
        <pc:spChg chg="del">
          <ac:chgData name="Sandlund Susanne" userId="c1f6c380-0e15-4509-96c2-4d79f2f411e8" providerId="ADAL" clId="{D7B86273-3C32-4770-ADEB-553B37134019}" dt="2023-01-13T11:08:57.151" v="119"/>
          <ac:spMkLst>
            <pc:docMk/>
            <pc:sldMk cId="2780139801" sldId="324"/>
            <ac:spMk id="3" creationId="{AD1C6BEF-BB73-4437-A972-DC44FF450721}"/>
          </ac:spMkLst>
        </pc:spChg>
        <pc:spChg chg="add mod">
          <ac:chgData name="Sandlund Susanne" userId="c1f6c380-0e15-4509-96c2-4d79f2f411e8" providerId="ADAL" clId="{D7B86273-3C32-4770-ADEB-553B37134019}" dt="2023-01-13T11:12:15.374" v="315" actId="12"/>
          <ac:spMkLst>
            <pc:docMk/>
            <pc:sldMk cId="2780139801" sldId="324"/>
            <ac:spMk id="5" creationId="{890EB325-9B4D-4AFA-9ED2-8080C47CE128}"/>
          </ac:spMkLst>
        </pc:spChg>
        <pc:spChg chg="add">
          <ac:chgData name="Sandlund Susanne" userId="c1f6c380-0e15-4509-96c2-4d79f2f411e8" providerId="ADAL" clId="{D7B86273-3C32-4770-ADEB-553B37134019}" dt="2023-01-13T11:12:37.359" v="318"/>
          <ac:spMkLst>
            <pc:docMk/>
            <pc:sldMk cId="2780139801" sldId="324"/>
            <ac:spMk id="7" creationId="{3AEA2FEC-BF6B-42FF-9A07-89459105589E}"/>
          </ac:spMkLst>
        </pc:spChg>
        <pc:picChg chg="add">
          <ac:chgData name="Sandlund Susanne" userId="c1f6c380-0e15-4509-96c2-4d79f2f411e8" providerId="ADAL" clId="{D7B86273-3C32-4770-ADEB-553B37134019}" dt="2023-01-13T11:09:57.280" v="190"/>
          <ac:picMkLst>
            <pc:docMk/>
            <pc:sldMk cId="2780139801" sldId="324"/>
            <ac:picMk id="6" creationId="{D90CD769-2A97-4F53-A359-6F430499DC3B}"/>
          </ac:picMkLst>
        </pc:picChg>
      </pc:sldChg>
      <pc:sldChg chg="addSp delSp modSp add modNotesTx">
        <pc:chgData name="Sandlund Susanne" userId="c1f6c380-0e15-4509-96c2-4d79f2f411e8" providerId="ADAL" clId="{D7B86273-3C32-4770-ADEB-553B37134019}" dt="2023-01-23T14:02:24.709" v="3531" actId="20577"/>
        <pc:sldMkLst>
          <pc:docMk/>
          <pc:sldMk cId="4157111844" sldId="326"/>
        </pc:sldMkLst>
        <pc:spChg chg="mod">
          <ac:chgData name="Sandlund Susanne" userId="c1f6c380-0e15-4509-96c2-4d79f2f411e8" providerId="ADAL" clId="{D7B86273-3C32-4770-ADEB-553B37134019}" dt="2023-01-13T11:13:54.264" v="331" actId="1076"/>
          <ac:spMkLst>
            <pc:docMk/>
            <pc:sldMk cId="4157111844" sldId="326"/>
            <ac:spMk id="2" creationId="{BACF2C99-5347-4222-9E5D-DC938A9315EC}"/>
          </ac:spMkLst>
        </pc:spChg>
        <pc:spChg chg="del">
          <ac:chgData name="Sandlund Susanne" userId="c1f6c380-0e15-4509-96c2-4d79f2f411e8" providerId="ADAL" clId="{D7B86273-3C32-4770-ADEB-553B37134019}" dt="2023-01-13T11:10:27.102" v="194" actId="478"/>
          <ac:spMkLst>
            <pc:docMk/>
            <pc:sldMk cId="4157111844" sldId="326"/>
            <ac:spMk id="5" creationId="{890EB325-9B4D-4AFA-9ED2-8080C47CE128}"/>
          </ac:spMkLst>
        </pc:spChg>
        <pc:spChg chg="add del mod">
          <ac:chgData name="Sandlund Susanne" userId="c1f6c380-0e15-4509-96c2-4d79f2f411e8" providerId="ADAL" clId="{D7B86273-3C32-4770-ADEB-553B37134019}" dt="2023-01-13T11:13:58.232" v="332" actId="1076"/>
          <ac:spMkLst>
            <pc:docMk/>
            <pc:sldMk cId="4157111844" sldId="326"/>
            <ac:spMk id="7" creationId="{8933B720-50E5-433B-ADE3-2C700355F323}"/>
          </ac:spMkLst>
        </pc:spChg>
        <pc:spChg chg="add mod">
          <ac:chgData name="Sandlund Susanne" userId="c1f6c380-0e15-4509-96c2-4d79f2f411e8" providerId="ADAL" clId="{D7B86273-3C32-4770-ADEB-553B37134019}" dt="2023-01-13T11:13:17.680" v="327" actId="1076"/>
          <ac:spMkLst>
            <pc:docMk/>
            <pc:sldMk cId="4157111844" sldId="326"/>
            <ac:spMk id="8" creationId="{73EAC4A9-6D86-4084-BB9D-A228BB63C38D}"/>
          </ac:spMkLst>
        </pc:spChg>
        <pc:picChg chg="mod">
          <ac:chgData name="Sandlund Susanne" userId="c1f6c380-0e15-4509-96c2-4d79f2f411e8" providerId="ADAL" clId="{D7B86273-3C32-4770-ADEB-553B37134019}" dt="2023-01-13T11:14:02.264" v="333" actId="1076"/>
          <ac:picMkLst>
            <pc:docMk/>
            <pc:sldMk cId="4157111844" sldId="326"/>
            <ac:picMk id="6" creationId="{D90CD769-2A97-4F53-A359-6F430499DC3B}"/>
          </ac:picMkLst>
        </pc:picChg>
        <pc:picChg chg="add mod">
          <ac:chgData name="Sandlund Susanne" userId="c1f6c380-0e15-4509-96c2-4d79f2f411e8" providerId="ADAL" clId="{D7B86273-3C32-4770-ADEB-553B37134019}" dt="2023-01-13T11:13:47.976" v="330" actId="1076"/>
          <ac:picMkLst>
            <pc:docMk/>
            <pc:sldMk cId="4157111844" sldId="326"/>
            <ac:picMk id="9" creationId="{C3679486-12ED-4401-AECA-936374E247CA}"/>
          </ac:picMkLst>
        </pc:picChg>
      </pc:sldChg>
      <pc:sldChg chg="addSp delSp modSp add">
        <pc:chgData name="Sandlund Susanne" userId="c1f6c380-0e15-4509-96c2-4d79f2f411e8" providerId="ADAL" clId="{D7B86273-3C32-4770-ADEB-553B37134019}" dt="2023-01-23T14:53:55.452" v="3904" actId="692"/>
        <pc:sldMkLst>
          <pc:docMk/>
          <pc:sldMk cId="1803563010" sldId="327"/>
        </pc:sldMkLst>
        <pc:spChg chg="del">
          <ac:chgData name="Sandlund Susanne" userId="c1f6c380-0e15-4509-96c2-4d79f2f411e8" providerId="ADAL" clId="{D7B86273-3C32-4770-ADEB-553B37134019}" dt="2023-01-13T11:32:18.063" v="632" actId="478"/>
          <ac:spMkLst>
            <pc:docMk/>
            <pc:sldMk cId="1803563010" sldId="327"/>
            <ac:spMk id="2" creationId="{F835406D-54A7-4E10-97F3-4EDBAB60E7B6}"/>
          </ac:spMkLst>
        </pc:spChg>
        <pc:spChg chg="del">
          <ac:chgData name="Sandlund Susanne" userId="c1f6c380-0e15-4509-96c2-4d79f2f411e8" providerId="ADAL" clId="{D7B86273-3C32-4770-ADEB-553B37134019}" dt="2023-01-13T11:32:20.036" v="633" actId="478"/>
          <ac:spMkLst>
            <pc:docMk/>
            <pc:sldMk cId="1803563010" sldId="327"/>
            <ac:spMk id="3" creationId="{7EAE70F7-8023-43BC-A9B5-2BFFF5956CA3}"/>
          </ac:spMkLst>
        </pc:spChg>
        <pc:spChg chg="add del mod">
          <ac:chgData name="Sandlund Susanne" userId="c1f6c380-0e15-4509-96c2-4d79f2f411e8" providerId="ADAL" clId="{D7B86273-3C32-4770-ADEB-553B37134019}" dt="2023-01-13T11:32:26.614" v="635" actId="478"/>
          <ac:spMkLst>
            <pc:docMk/>
            <pc:sldMk cId="1803563010" sldId="327"/>
            <ac:spMk id="5" creationId="{5CF82750-7030-44C5-809F-50523EF57D93}"/>
          </ac:spMkLst>
        </pc:spChg>
        <pc:spChg chg="add del mod">
          <ac:chgData name="Sandlund Susanne" userId="c1f6c380-0e15-4509-96c2-4d79f2f411e8" providerId="ADAL" clId="{D7B86273-3C32-4770-ADEB-553B37134019}" dt="2023-01-13T11:32:27.870" v="636" actId="478"/>
          <ac:spMkLst>
            <pc:docMk/>
            <pc:sldMk cId="1803563010" sldId="327"/>
            <ac:spMk id="6" creationId="{98F9567E-0085-406D-9A62-B1C04B282802}"/>
          </ac:spMkLst>
        </pc:spChg>
        <pc:spChg chg="add mod">
          <ac:chgData name="Sandlund Susanne" userId="c1f6c380-0e15-4509-96c2-4d79f2f411e8" providerId="ADAL" clId="{D7B86273-3C32-4770-ADEB-553B37134019}" dt="2023-01-23T13:56:14.255" v="3447" actId="1076"/>
          <ac:spMkLst>
            <pc:docMk/>
            <pc:sldMk cId="1803563010" sldId="327"/>
            <ac:spMk id="13" creationId="{6598F1AB-ADD2-4AC7-A4C6-650E4DD0BC04}"/>
          </ac:spMkLst>
        </pc:spChg>
        <pc:spChg chg="add mod">
          <ac:chgData name="Sandlund Susanne" userId="c1f6c380-0e15-4509-96c2-4d79f2f411e8" providerId="ADAL" clId="{D7B86273-3C32-4770-ADEB-553B37134019}" dt="2023-01-23T14:51:26.623" v="3880"/>
          <ac:spMkLst>
            <pc:docMk/>
            <pc:sldMk cId="1803563010" sldId="327"/>
            <ac:spMk id="14" creationId="{6987D491-CA14-4854-9DD5-DCEFAB85B1A7}"/>
          </ac:spMkLst>
        </pc:spChg>
        <pc:spChg chg="add mod">
          <ac:chgData name="Sandlund Susanne" userId="c1f6c380-0e15-4509-96c2-4d79f2f411e8" providerId="ADAL" clId="{D7B86273-3C32-4770-ADEB-553B37134019}" dt="2023-01-13T11:49:14.987" v="1094" actId="1076"/>
          <ac:spMkLst>
            <pc:docMk/>
            <pc:sldMk cId="1803563010" sldId="327"/>
            <ac:spMk id="23" creationId="{F3C1EA4A-0D0B-49FF-B0D8-C431FE2A79FA}"/>
          </ac:spMkLst>
        </pc:spChg>
        <pc:spChg chg="add mod">
          <ac:chgData name="Sandlund Susanne" userId="c1f6c380-0e15-4509-96c2-4d79f2f411e8" providerId="ADAL" clId="{D7B86273-3C32-4770-ADEB-553B37134019}" dt="2023-01-13T11:49:13.395" v="1093" actId="14100"/>
          <ac:spMkLst>
            <pc:docMk/>
            <pc:sldMk cId="1803563010" sldId="327"/>
            <ac:spMk id="24" creationId="{CD667FD0-5EBD-4FF7-96C8-DAB14AC5B966}"/>
          </ac:spMkLst>
        </pc:spChg>
        <pc:spChg chg="add del mod">
          <ac:chgData name="Sandlund Susanne" userId="c1f6c380-0e15-4509-96c2-4d79f2f411e8" providerId="ADAL" clId="{D7B86273-3C32-4770-ADEB-553B37134019}" dt="2023-01-13T12:02:34.690" v="1184" actId="478"/>
          <ac:spMkLst>
            <pc:docMk/>
            <pc:sldMk cId="1803563010" sldId="327"/>
            <ac:spMk id="28" creationId="{11B7C87F-7136-4EF8-85D3-2F2917BF2250}"/>
          </ac:spMkLst>
        </pc:spChg>
        <pc:spChg chg="add del mod">
          <ac:chgData name="Sandlund Susanne" userId="c1f6c380-0e15-4509-96c2-4d79f2f411e8" providerId="ADAL" clId="{D7B86273-3C32-4770-ADEB-553B37134019}" dt="2023-01-13T12:02:37.368" v="1185" actId="478"/>
          <ac:spMkLst>
            <pc:docMk/>
            <pc:sldMk cId="1803563010" sldId="327"/>
            <ac:spMk id="29" creationId="{3E9C4F22-6188-4827-B933-C69FDEB21767}"/>
          </ac:spMkLst>
        </pc:spChg>
        <pc:spChg chg="add del mod">
          <ac:chgData name="Sandlund Susanne" userId="c1f6c380-0e15-4509-96c2-4d79f2f411e8" providerId="ADAL" clId="{D7B86273-3C32-4770-ADEB-553B37134019}" dt="2023-01-13T12:04:30.217" v="1206"/>
          <ac:spMkLst>
            <pc:docMk/>
            <pc:sldMk cId="1803563010" sldId="327"/>
            <ac:spMk id="30" creationId="{DF8C94C8-4C3F-4653-B208-42474E60A036}"/>
          </ac:spMkLst>
        </pc:spChg>
        <pc:spChg chg="add del mod">
          <ac:chgData name="Sandlund Susanne" userId="c1f6c380-0e15-4509-96c2-4d79f2f411e8" providerId="ADAL" clId="{D7B86273-3C32-4770-ADEB-553B37134019}" dt="2023-01-13T12:04:30.217" v="1206"/>
          <ac:spMkLst>
            <pc:docMk/>
            <pc:sldMk cId="1803563010" sldId="327"/>
            <ac:spMk id="31" creationId="{29C22A4B-1D16-47B8-A99D-626B07320C3F}"/>
          </ac:spMkLst>
        </pc:spChg>
        <pc:spChg chg="add del mod">
          <ac:chgData name="Sandlund Susanne" userId="c1f6c380-0e15-4509-96c2-4d79f2f411e8" providerId="ADAL" clId="{D7B86273-3C32-4770-ADEB-553B37134019}" dt="2023-01-13T12:04:29.141" v="1205"/>
          <ac:spMkLst>
            <pc:docMk/>
            <pc:sldMk cId="1803563010" sldId="327"/>
            <ac:spMk id="32" creationId="{EEE68A4C-BB4A-4C6A-A665-F59B3043A21A}"/>
          </ac:spMkLst>
        </pc:spChg>
        <pc:spChg chg="add del mod">
          <ac:chgData name="Sandlund Susanne" userId="c1f6c380-0e15-4509-96c2-4d79f2f411e8" providerId="ADAL" clId="{D7B86273-3C32-4770-ADEB-553B37134019}" dt="2023-01-13T12:04:29.141" v="1205"/>
          <ac:spMkLst>
            <pc:docMk/>
            <pc:sldMk cId="1803563010" sldId="327"/>
            <ac:spMk id="33" creationId="{6D66C004-8F1F-4E93-B9EA-FBEBB6EB0EFA}"/>
          </ac:spMkLst>
        </pc:spChg>
        <pc:spChg chg="add del mod">
          <ac:chgData name="Sandlund Susanne" userId="c1f6c380-0e15-4509-96c2-4d79f2f411e8" providerId="ADAL" clId="{D7B86273-3C32-4770-ADEB-553B37134019}" dt="2023-01-13T12:04:28.453" v="1204"/>
          <ac:spMkLst>
            <pc:docMk/>
            <pc:sldMk cId="1803563010" sldId="327"/>
            <ac:spMk id="34" creationId="{CD1C7766-8A82-4057-ADD5-6C291EC6A5D3}"/>
          </ac:spMkLst>
        </pc:spChg>
        <pc:spChg chg="add del mod">
          <ac:chgData name="Sandlund Susanne" userId="c1f6c380-0e15-4509-96c2-4d79f2f411e8" providerId="ADAL" clId="{D7B86273-3C32-4770-ADEB-553B37134019}" dt="2023-01-13T12:04:28.453" v="1204"/>
          <ac:spMkLst>
            <pc:docMk/>
            <pc:sldMk cId="1803563010" sldId="327"/>
            <ac:spMk id="35" creationId="{AFAB1551-A9BC-4220-A07F-C3543274663E}"/>
          </ac:spMkLst>
        </pc:spChg>
        <pc:spChg chg="add del mod">
          <ac:chgData name="Sandlund Susanne" userId="c1f6c380-0e15-4509-96c2-4d79f2f411e8" providerId="ADAL" clId="{D7B86273-3C32-4770-ADEB-553B37134019}" dt="2023-01-13T12:04:27.546" v="1203"/>
          <ac:spMkLst>
            <pc:docMk/>
            <pc:sldMk cId="1803563010" sldId="327"/>
            <ac:spMk id="36" creationId="{BC298E81-293D-40D9-94EA-B2B29F0F01A5}"/>
          </ac:spMkLst>
        </pc:spChg>
        <pc:spChg chg="add del mod">
          <ac:chgData name="Sandlund Susanne" userId="c1f6c380-0e15-4509-96c2-4d79f2f411e8" providerId="ADAL" clId="{D7B86273-3C32-4770-ADEB-553B37134019}" dt="2023-01-13T12:04:27.546" v="1203"/>
          <ac:spMkLst>
            <pc:docMk/>
            <pc:sldMk cId="1803563010" sldId="327"/>
            <ac:spMk id="37" creationId="{EF274239-7F9D-489D-A873-FF0AE079F0C6}"/>
          </ac:spMkLst>
        </pc:spChg>
        <pc:spChg chg="add del mod">
          <ac:chgData name="Sandlund Susanne" userId="c1f6c380-0e15-4509-96c2-4d79f2f411e8" providerId="ADAL" clId="{D7B86273-3C32-4770-ADEB-553B37134019}" dt="2023-01-13T12:04:27.110" v="1202"/>
          <ac:spMkLst>
            <pc:docMk/>
            <pc:sldMk cId="1803563010" sldId="327"/>
            <ac:spMk id="38" creationId="{B1958C8D-79BC-47B9-8448-6B39085796F1}"/>
          </ac:spMkLst>
        </pc:spChg>
        <pc:spChg chg="add del mod">
          <ac:chgData name="Sandlund Susanne" userId="c1f6c380-0e15-4509-96c2-4d79f2f411e8" providerId="ADAL" clId="{D7B86273-3C32-4770-ADEB-553B37134019}" dt="2023-01-13T12:04:27.110" v="1202"/>
          <ac:spMkLst>
            <pc:docMk/>
            <pc:sldMk cId="1803563010" sldId="327"/>
            <ac:spMk id="39" creationId="{E58EBC54-8E4D-4D2C-83CC-8CBF99167136}"/>
          </ac:spMkLst>
        </pc:spChg>
        <pc:grpChg chg="add mod">
          <ac:chgData name="Sandlund Susanne" userId="c1f6c380-0e15-4509-96c2-4d79f2f411e8" providerId="ADAL" clId="{D7B86273-3C32-4770-ADEB-553B37134019}" dt="2023-01-23T14:52:10.343" v="3894" actId="207"/>
          <ac:grpSpMkLst>
            <pc:docMk/>
            <pc:sldMk cId="1803563010" sldId="327"/>
            <ac:grpSpMk id="11" creationId="{4A5822AC-85CB-4A61-B601-9709C7EBE9DF}"/>
          </ac:grpSpMkLst>
        </pc:grpChg>
        <pc:grpChg chg="add del mod">
          <ac:chgData name="Sandlund Susanne" userId="c1f6c380-0e15-4509-96c2-4d79f2f411e8" providerId="ADAL" clId="{D7B86273-3C32-4770-ADEB-553B37134019}" dt="2023-01-13T11:49:36.483" v="1098" actId="478"/>
          <ac:grpSpMkLst>
            <pc:docMk/>
            <pc:sldMk cId="1803563010" sldId="327"/>
            <ac:grpSpMk id="22" creationId="{33BA3E79-CD3A-4E1D-89C2-177C76CE576F}"/>
          </ac:grpSpMkLst>
        </pc:grpChg>
        <pc:graphicFrameChg chg="add mod">
          <ac:chgData name="Sandlund Susanne" userId="c1f6c380-0e15-4509-96c2-4d79f2f411e8" providerId="ADAL" clId="{D7B86273-3C32-4770-ADEB-553B37134019}" dt="2023-01-23T13:55:12.208" v="3387" actId="1076"/>
          <ac:graphicFrameMkLst>
            <pc:docMk/>
            <pc:sldMk cId="1803563010" sldId="327"/>
            <ac:graphicFrameMk id="7" creationId="{CD63B931-CF1D-424D-A5E4-4EE90DBB0FFC}"/>
          </ac:graphicFrameMkLst>
        </pc:graphicFrameChg>
        <pc:graphicFrameChg chg="add mod">
          <ac:chgData name="Sandlund Susanne" userId="c1f6c380-0e15-4509-96c2-4d79f2f411e8" providerId="ADAL" clId="{D7B86273-3C32-4770-ADEB-553B37134019}" dt="2023-01-23T14:52:39.199" v="3899"/>
          <ac:graphicFrameMkLst>
            <pc:docMk/>
            <pc:sldMk cId="1803563010" sldId="327"/>
            <ac:graphicFrameMk id="8" creationId="{088E076D-6775-4531-804E-3A7145E3D9C7}"/>
          </ac:graphicFrameMkLst>
        </pc:graphicFrameChg>
        <pc:picChg chg="add mod ord">
          <ac:chgData name="Sandlund Susanne" userId="c1f6c380-0e15-4509-96c2-4d79f2f411e8" providerId="ADAL" clId="{D7B86273-3C32-4770-ADEB-553B37134019}" dt="2023-01-13T12:05:45.952" v="1210" actId="1076"/>
          <ac:picMkLst>
            <pc:docMk/>
            <pc:sldMk cId="1803563010" sldId="327"/>
            <ac:picMk id="27" creationId="{4FE251D9-68D3-41A8-A7F4-F634BEBEA026}"/>
          </ac:picMkLst>
        </pc:picChg>
        <pc:cxnChg chg="add del mod">
          <ac:chgData name="Sandlund Susanne" userId="c1f6c380-0e15-4509-96c2-4d79f2f411e8" providerId="ADAL" clId="{D7B86273-3C32-4770-ADEB-553B37134019}" dt="2023-01-13T11:52:15.019" v="1113" actId="478"/>
          <ac:cxnSpMkLst>
            <pc:docMk/>
            <pc:sldMk cId="1803563010" sldId="327"/>
            <ac:cxnSpMk id="10" creationId="{2202487B-9B97-4500-8714-5904DC624890}"/>
          </ac:cxnSpMkLst>
        </pc:cxnChg>
        <pc:cxnChg chg="add mod">
          <ac:chgData name="Sandlund Susanne" userId="c1f6c380-0e15-4509-96c2-4d79f2f411e8" providerId="ADAL" clId="{D7B86273-3C32-4770-ADEB-553B37134019}" dt="2023-01-23T13:59:10.979" v="3516" actId="1076"/>
          <ac:cxnSpMkLst>
            <pc:docMk/>
            <pc:sldMk cId="1803563010" sldId="327"/>
            <ac:cxnSpMk id="12" creationId="{29CCD7E6-63D4-4C26-BA13-AC005550BA18}"/>
          </ac:cxnSpMkLst>
        </pc:cxnChg>
        <pc:cxnChg chg="add mod">
          <ac:chgData name="Sandlund Susanne" userId="c1f6c380-0e15-4509-96c2-4d79f2f411e8" providerId="ADAL" clId="{D7B86273-3C32-4770-ADEB-553B37134019}" dt="2023-01-23T14:53:41.547" v="3902" actId="692"/>
          <ac:cxnSpMkLst>
            <pc:docMk/>
            <pc:sldMk cId="1803563010" sldId="327"/>
            <ac:cxnSpMk id="15" creationId="{C23F443D-C42E-4170-B60E-08A8F4D363CC}"/>
          </ac:cxnSpMkLst>
        </pc:cxnChg>
        <pc:cxnChg chg="add mod">
          <ac:chgData name="Sandlund Susanne" userId="c1f6c380-0e15-4509-96c2-4d79f2f411e8" providerId="ADAL" clId="{D7B86273-3C32-4770-ADEB-553B37134019}" dt="2023-01-23T13:59:15.602" v="3517" actId="1076"/>
          <ac:cxnSpMkLst>
            <pc:docMk/>
            <pc:sldMk cId="1803563010" sldId="327"/>
            <ac:cxnSpMk id="16" creationId="{A53F69E0-745E-4CE5-B519-2BA4B91343BD}"/>
          </ac:cxnSpMkLst>
        </pc:cxnChg>
        <pc:cxnChg chg="add mod">
          <ac:chgData name="Sandlund Susanne" userId="c1f6c380-0e15-4509-96c2-4d79f2f411e8" providerId="ADAL" clId="{D7B86273-3C32-4770-ADEB-553B37134019}" dt="2023-01-23T14:53:48.444" v="3903" actId="692"/>
          <ac:cxnSpMkLst>
            <pc:docMk/>
            <pc:sldMk cId="1803563010" sldId="327"/>
            <ac:cxnSpMk id="17" creationId="{7D347796-2B3B-4BBD-98FA-6058690F6737}"/>
          </ac:cxnSpMkLst>
        </pc:cxnChg>
        <pc:cxnChg chg="add mod">
          <ac:chgData name="Sandlund Susanne" userId="c1f6c380-0e15-4509-96c2-4d79f2f411e8" providerId="ADAL" clId="{D7B86273-3C32-4770-ADEB-553B37134019}" dt="2023-01-23T13:55:15.680" v="3388" actId="1076"/>
          <ac:cxnSpMkLst>
            <pc:docMk/>
            <pc:sldMk cId="1803563010" sldId="327"/>
            <ac:cxnSpMk id="20" creationId="{F5513CF0-9459-47C7-BB65-5D286BC0C8A2}"/>
          </ac:cxnSpMkLst>
        </pc:cxnChg>
        <pc:cxnChg chg="add mod">
          <ac:chgData name="Sandlund Susanne" userId="c1f6c380-0e15-4509-96c2-4d79f2f411e8" providerId="ADAL" clId="{D7B86273-3C32-4770-ADEB-553B37134019}" dt="2023-01-23T14:53:55.452" v="3904" actId="692"/>
          <ac:cxnSpMkLst>
            <pc:docMk/>
            <pc:sldMk cId="1803563010" sldId="327"/>
            <ac:cxnSpMk id="41" creationId="{34078D1D-07DF-41E9-B59E-97629F6024A5}"/>
          </ac:cxnSpMkLst>
        </pc:cxnChg>
      </pc:sldChg>
      <pc:sldChg chg="addSp modSp add">
        <pc:chgData name="Sandlund Susanne" userId="c1f6c380-0e15-4509-96c2-4d79f2f411e8" providerId="ADAL" clId="{D7B86273-3C32-4770-ADEB-553B37134019}" dt="2023-01-23T14:06:35.146" v="3786" actId="20577"/>
        <pc:sldMkLst>
          <pc:docMk/>
          <pc:sldMk cId="2807491472" sldId="328"/>
        </pc:sldMkLst>
        <pc:spChg chg="add mod">
          <ac:chgData name="Sandlund Susanne" userId="c1f6c380-0e15-4509-96c2-4d79f2f411e8" providerId="ADAL" clId="{D7B86273-3C32-4770-ADEB-553B37134019}" dt="2023-01-23T14:06:35.146" v="3786" actId="20577"/>
          <ac:spMkLst>
            <pc:docMk/>
            <pc:sldMk cId="2807491472" sldId="328"/>
            <ac:spMk id="10" creationId="{3FF91D41-7908-4C70-ADED-856B382B2D43}"/>
          </ac:spMkLst>
        </pc:spChg>
      </pc:sldChg>
      <pc:sldChg chg="modSp add">
        <pc:chgData name="Sandlund Susanne" userId="c1f6c380-0e15-4509-96c2-4d79f2f411e8" providerId="ADAL" clId="{D7B86273-3C32-4770-ADEB-553B37134019}" dt="2023-01-13T12:19:21.859" v="1288" actId="6549"/>
        <pc:sldMkLst>
          <pc:docMk/>
          <pc:sldMk cId="4246352403" sldId="329"/>
        </pc:sldMkLst>
        <pc:spChg chg="mod">
          <ac:chgData name="Sandlund Susanne" userId="c1f6c380-0e15-4509-96c2-4d79f2f411e8" providerId="ADAL" clId="{D7B86273-3C32-4770-ADEB-553B37134019}" dt="2023-01-13T12:19:21.859" v="1288" actId="6549"/>
          <ac:spMkLst>
            <pc:docMk/>
            <pc:sldMk cId="4246352403" sldId="329"/>
            <ac:spMk id="10" creationId="{3FF91D41-7908-4C70-ADED-856B382B2D43}"/>
          </ac:spMkLst>
        </pc:spChg>
      </pc:sldChg>
      <pc:sldChg chg="modSp add">
        <pc:chgData name="Sandlund Susanne" userId="c1f6c380-0e15-4509-96c2-4d79f2f411e8" providerId="ADAL" clId="{D7B86273-3C32-4770-ADEB-553B37134019}" dt="2023-01-23T12:53:12.803" v="3108" actId="6549"/>
        <pc:sldMkLst>
          <pc:docMk/>
          <pc:sldMk cId="3164869051" sldId="330"/>
        </pc:sldMkLst>
        <pc:spChg chg="mod">
          <ac:chgData name="Sandlund Susanne" userId="c1f6c380-0e15-4509-96c2-4d79f2f411e8" providerId="ADAL" clId="{D7B86273-3C32-4770-ADEB-553B37134019}" dt="2023-01-23T12:53:12.803" v="3108" actId="6549"/>
          <ac:spMkLst>
            <pc:docMk/>
            <pc:sldMk cId="3164869051" sldId="330"/>
            <ac:spMk id="10" creationId="{3FF91D41-7908-4C70-ADED-856B382B2D43}"/>
          </ac:spMkLst>
        </pc:spChg>
      </pc:sldChg>
      <pc:sldChg chg="addSp delSp modSp add modNotesTx">
        <pc:chgData name="Sandlund Susanne" userId="c1f6c380-0e15-4509-96c2-4d79f2f411e8" providerId="ADAL" clId="{D7B86273-3C32-4770-ADEB-553B37134019}" dt="2023-01-23T09:58:05.560" v="1972" actId="20577"/>
        <pc:sldMkLst>
          <pc:docMk/>
          <pc:sldMk cId="4046777254" sldId="331"/>
        </pc:sldMkLst>
        <pc:spChg chg="del mod">
          <ac:chgData name="Sandlund Susanne" userId="c1f6c380-0e15-4509-96c2-4d79f2f411e8" providerId="ADAL" clId="{D7B86273-3C32-4770-ADEB-553B37134019}" dt="2023-01-13T12:37:48.054" v="1579"/>
          <ac:spMkLst>
            <pc:docMk/>
            <pc:sldMk cId="4046777254" sldId="331"/>
            <ac:spMk id="2" creationId="{30AEF5EE-A1E1-452E-AD01-A958C06025BF}"/>
          </ac:spMkLst>
        </pc:spChg>
        <pc:spChg chg="add mod">
          <ac:chgData name="Sandlund Susanne" userId="c1f6c380-0e15-4509-96c2-4d79f2f411e8" providerId="ADAL" clId="{D7B86273-3C32-4770-ADEB-553B37134019}" dt="2023-01-13T12:41:13.836" v="1730" actId="207"/>
          <ac:spMkLst>
            <pc:docMk/>
            <pc:sldMk cId="4046777254" sldId="331"/>
            <ac:spMk id="4" creationId="{DFD9313D-EDF4-4282-8196-F7F088BD3849}"/>
          </ac:spMkLst>
        </pc:spChg>
        <pc:spChg chg="add mod">
          <ac:chgData name="Sandlund Susanne" userId="c1f6c380-0e15-4509-96c2-4d79f2f411e8" providerId="ADAL" clId="{D7B86273-3C32-4770-ADEB-553B37134019}" dt="2023-01-13T12:40:36.710" v="1714" actId="15"/>
          <ac:spMkLst>
            <pc:docMk/>
            <pc:sldMk cId="4046777254" sldId="331"/>
            <ac:spMk id="5" creationId="{4458F2F1-26C2-4EA2-AB91-3306CB0D6965}"/>
          </ac:spMkLst>
        </pc:spChg>
        <pc:picChg chg="add mod">
          <ac:chgData name="Sandlund Susanne" userId="c1f6c380-0e15-4509-96c2-4d79f2f411e8" providerId="ADAL" clId="{D7B86273-3C32-4770-ADEB-553B37134019}" dt="2023-01-13T12:41:19.619" v="1732" actId="1076"/>
          <ac:picMkLst>
            <pc:docMk/>
            <pc:sldMk cId="4046777254" sldId="331"/>
            <ac:picMk id="6" creationId="{23D2D992-3BEF-4F36-A066-B5B8A432DEBD}"/>
          </ac:picMkLst>
        </pc:picChg>
      </pc:sldChg>
      <pc:sldChg chg="addSp delSp modSp add modAnim modNotesTx">
        <pc:chgData name="Sandlund Susanne" userId="c1f6c380-0e15-4509-96c2-4d79f2f411e8" providerId="ADAL" clId="{D7B86273-3C32-4770-ADEB-553B37134019}" dt="2023-01-23T14:07:14.203" v="3788"/>
        <pc:sldMkLst>
          <pc:docMk/>
          <pc:sldMk cId="3331021140" sldId="332"/>
        </pc:sldMkLst>
        <pc:spChg chg="mod">
          <ac:chgData name="Sandlund Susanne" userId="c1f6c380-0e15-4509-96c2-4d79f2f411e8" providerId="ADAL" clId="{D7B86273-3C32-4770-ADEB-553B37134019}" dt="2023-01-23T12:36:24.488" v="3018" actId="1076"/>
          <ac:spMkLst>
            <pc:docMk/>
            <pc:sldMk cId="3331021140" sldId="332"/>
            <ac:spMk id="2" creationId="{BF9A973F-A6BA-4073-A73C-043DBAA1AB88}"/>
          </ac:spMkLst>
        </pc:spChg>
        <pc:spChg chg="mod">
          <ac:chgData name="Sandlund Susanne" userId="c1f6c380-0e15-4509-96c2-4d79f2f411e8" providerId="ADAL" clId="{D7B86273-3C32-4770-ADEB-553B37134019}" dt="2023-01-23T12:37:29.881" v="3025" actId="1076"/>
          <ac:spMkLst>
            <pc:docMk/>
            <pc:sldMk cId="3331021140" sldId="332"/>
            <ac:spMk id="3" creationId="{C7FE97D7-DCC3-462A-9428-6D833F4B0316}"/>
          </ac:spMkLst>
        </pc:spChg>
        <pc:spChg chg="add mod">
          <ac:chgData name="Sandlund Susanne" userId="c1f6c380-0e15-4509-96c2-4d79f2f411e8" providerId="ADAL" clId="{D7B86273-3C32-4770-ADEB-553B37134019}" dt="2023-01-23T12:37:00.858" v="3021" actId="1076"/>
          <ac:spMkLst>
            <pc:docMk/>
            <pc:sldMk cId="3331021140" sldId="332"/>
            <ac:spMk id="5" creationId="{89B1E0C0-C452-4048-BCC7-3CCB34AF294C}"/>
          </ac:spMkLst>
        </pc:spChg>
        <pc:picChg chg="add mod">
          <ac:chgData name="Sandlund Susanne" userId="c1f6c380-0e15-4509-96c2-4d79f2f411e8" providerId="ADAL" clId="{D7B86273-3C32-4770-ADEB-553B37134019}" dt="2023-01-23T12:36:03.393" v="3016" actId="1076"/>
          <ac:picMkLst>
            <pc:docMk/>
            <pc:sldMk cId="3331021140" sldId="332"/>
            <ac:picMk id="3074" creationId="{59FD5533-5722-4C6C-AA48-B95A85FF1FF4}"/>
          </ac:picMkLst>
        </pc:picChg>
        <pc:picChg chg="add del mod">
          <ac:chgData name="Sandlund Susanne" userId="c1f6c380-0e15-4509-96c2-4d79f2f411e8" providerId="ADAL" clId="{D7B86273-3C32-4770-ADEB-553B37134019}" dt="2023-01-23T12:28:38.506" v="2978" actId="478"/>
          <ac:picMkLst>
            <pc:docMk/>
            <pc:sldMk cId="3331021140" sldId="332"/>
            <ac:picMk id="3076" creationId="{E16899FD-8209-4246-B78D-730502F56EB2}"/>
          </ac:picMkLst>
        </pc:picChg>
        <pc:picChg chg="add mod">
          <ac:chgData name="Sandlund Susanne" userId="c1f6c380-0e15-4509-96c2-4d79f2f411e8" providerId="ADAL" clId="{D7B86273-3C32-4770-ADEB-553B37134019}" dt="2023-01-23T12:35:52.856" v="3012" actId="1076"/>
          <ac:picMkLst>
            <pc:docMk/>
            <pc:sldMk cId="3331021140" sldId="332"/>
            <ac:picMk id="3078" creationId="{FF3BAAD7-51ED-4420-A87C-986BB8FA9890}"/>
          </ac:picMkLst>
        </pc:picChg>
        <pc:picChg chg="add mod">
          <ac:chgData name="Sandlund Susanne" userId="c1f6c380-0e15-4509-96c2-4d79f2f411e8" providerId="ADAL" clId="{D7B86273-3C32-4770-ADEB-553B37134019}" dt="2023-01-23T12:36:01.146" v="3015" actId="1076"/>
          <ac:picMkLst>
            <pc:docMk/>
            <pc:sldMk cId="3331021140" sldId="332"/>
            <ac:picMk id="3080" creationId="{5DAF4D3B-264C-42A9-B73D-370E77F4EB22}"/>
          </ac:picMkLst>
        </pc:picChg>
        <pc:picChg chg="add del mod">
          <ac:chgData name="Sandlund Susanne" userId="c1f6c380-0e15-4509-96c2-4d79f2f411e8" providerId="ADAL" clId="{D7B86273-3C32-4770-ADEB-553B37134019}" dt="2023-01-23T12:33:00.875" v="2999" actId="478"/>
          <ac:picMkLst>
            <pc:docMk/>
            <pc:sldMk cId="3331021140" sldId="332"/>
            <ac:picMk id="3082" creationId="{131A115B-FB12-4852-B1E7-69B3D8888CB0}"/>
          </ac:picMkLst>
        </pc:picChg>
        <pc:picChg chg="add mod">
          <ac:chgData name="Sandlund Susanne" userId="c1f6c380-0e15-4509-96c2-4d79f2f411e8" providerId="ADAL" clId="{D7B86273-3C32-4770-ADEB-553B37134019}" dt="2023-01-23T12:37:26.722" v="3024" actId="1076"/>
          <ac:picMkLst>
            <pc:docMk/>
            <pc:sldMk cId="3331021140" sldId="332"/>
            <ac:picMk id="3084" creationId="{517857D7-19C5-4333-9521-BBDA72B757BD}"/>
          </ac:picMkLst>
        </pc:picChg>
      </pc:sldChg>
      <pc:sldChg chg="addSp delSp modSp add modNotesTx">
        <pc:chgData name="Sandlund Susanne" userId="c1f6c380-0e15-4509-96c2-4d79f2f411e8" providerId="ADAL" clId="{D7B86273-3C32-4770-ADEB-553B37134019}" dt="2023-01-24T06:59:23.976" v="4165" actId="20577"/>
        <pc:sldMkLst>
          <pc:docMk/>
          <pc:sldMk cId="2311626457" sldId="333"/>
        </pc:sldMkLst>
        <pc:spChg chg="mod">
          <ac:chgData name="Sandlund Susanne" userId="c1f6c380-0e15-4509-96c2-4d79f2f411e8" providerId="ADAL" clId="{D7B86273-3C32-4770-ADEB-553B37134019}" dt="2023-01-23T11:36:11.906" v="2401" actId="20577"/>
          <ac:spMkLst>
            <pc:docMk/>
            <pc:sldMk cId="2311626457" sldId="333"/>
            <ac:spMk id="2" creationId="{FD7A6539-3BE9-4BE8-B654-3BDC1EC4C7DC}"/>
          </ac:spMkLst>
        </pc:spChg>
        <pc:spChg chg="mod">
          <ac:chgData name="Sandlund Susanne" userId="c1f6c380-0e15-4509-96c2-4d79f2f411e8" providerId="ADAL" clId="{D7B86273-3C32-4770-ADEB-553B37134019}" dt="2023-01-23T12:47:21.826" v="3085" actId="20577"/>
          <ac:spMkLst>
            <pc:docMk/>
            <pc:sldMk cId="2311626457" sldId="333"/>
            <ac:spMk id="3" creationId="{3FFCD415-5F32-4DF3-813D-1BA49D56710F}"/>
          </ac:spMkLst>
        </pc:spChg>
        <pc:picChg chg="add del mod">
          <ac:chgData name="Sandlund Susanne" userId="c1f6c380-0e15-4509-96c2-4d79f2f411e8" providerId="ADAL" clId="{D7B86273-3C32-4770-ADEB-553B37134019}" dt="2023-01-23T12:49:06.690" v="3093" actId="478"/>
          <ac:picMkLst>
            <pc:docMk/>
            <pc:sldMk cId="2311626457" sldId="333"/>
            <ac:picMk id="4098" creationId="{8AE87F7D-5A7B-445C-9E9F-9DBC3B0792C3}"/>
          </ac:picMkLst>
        </pc:picChg>
        <pc:picChg chg="add del mod">
          <ac:chgData name="Sandlund Susanne" userId="c1f6c380-0e15-4509-96c2-4d79f2f411e8" providerId="ADAL" clId="{D7B86273-3C32-4770-ADEB-553B37134019}" dt="2023-01-23T12:51:15.417" v="3097" actId="478"/>
          <ac:picMkLst>
            <pc:docMk/>
            <pc:sldMk cId="2311626457" sldId="333"/>
            <ac:picMk id="4100" creationId="{57EF4735-2815-4C00-8FAD-1AEE0ED4BC88}"/>
          </ac:picMkLst>
        </pc:picChg>
        <pc:picChg chg="add mod">
          <ac:chgData name="Sandlund Susanne" userId="c1f6c380-0e15-4509-96c2-4d79f2f411e8" providerId="ADAL" clId="{D7B86273-3C32-4770-ADEB-553B37134019}" dt="2023-01-23T13:53:50.231" v="3244" actId="1076"/>
          <ac:picMkLst>
            <pc:docMk/>
            <pc:sldMk cId="2311626457" sldId="333"/>
            <ac:picMk id="4102" creationId="{08B766F7-AC4E-4A0A-8648-330FFC75E2E7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katrineholm-my.sharepoint.com/personal/susanne_sandlund_katrineholm_se/Documents/Utbildningar/Politikerutbildning%202023/Bo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katrineholm-my.sharepoint.com/personal/susanne_sandlund_katrineholm_se/Documents/Utbildningar/Politikerutbildning%202023/Bok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204068241469831E-2"/>
          <c:y val="0.18499708369787107"/>
          <c:w val="0.47547572178477693"/>
          <c:h val="0.79245953630796151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A0F8-4A25-A8F3-45004CB749E6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A0F8-4A25-A8F3-45004CB749E6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A0F8-4A25-A8F3-45004CB749E6}"/>
              </c:ext>
            </c:extLst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A0F8-4A25-A8F3-45004CB749E6}"/>
              </c:ext>
            </c:extLst>
          </c:dPt>
          <c:dPt>
            <c:idx val="4"/>
            <c:bubble3D val="0"/>
            <c:spPr>
              <a:pattFill prst="ltUpDiag">
                <a:fgClr>
                  <a:schemeClr val="accent5"/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9-A0F8-4A25-A8F3-45004CB749E6}"/>
              </c:ext>
            </c:extLst>
          </c:dPt>
          <c:dPt>
            <c:idx val="5"/>
            <c:bubble3D val="0"/>
            <c:spPr>
              <a:pattFill prst="ltUpDiag">
                <a:fgClr>
                  <a:schemeClr val="accent6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B-A0F8-4A25-A8F3-45004CB749E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Blad1!$A$2:$A$7</c:f>
              <c:strCache>
                <c:ptCount val="6"/>
                <c:pt idx="0">
                  <c:v>Skatteintäkter</c:v>
                </c:pt>
                <c:pt idx="1">
                  <c:v>Generella statsbidrag o utjämning</c:v>
                </c:pt>
                <c:pt idx="2">
                  <c:v>Försäljning</c:v>
                </c:pt>
                <c:pt idx="3">
                  <c:v>Taxor och avgifter</c:v>
                </c:pt>
                <c:pt idx="4">
                  <c:v>Övrigt</c:v>
                </c:pt>
                <c:pt idx="5">
                  <c:v>Bidrag</c:v>
                </c:pt>
              </c:strCache>
            </c:strRef>
          </c:cat>
          <c:val>
            <c:numRef>
              <c:f>Blad1!$B$2:$B$7</c:f>
              <c:numCache>
                <c:formatCode>0%</c:formatCode>
                <c:ptCount val="6"/>
                <c:pt idx="0">
                  <c:v>0.52</c:v>
                </c:pt>
                <c:pt idx="1">
                  <c:v>0.28000000000000003</c:v>
                </c:pt>
                <c:pt idx="2">
                  <c:v>4.7690968503776014E-2</c:v>
                </c:pt>
                <c:pt idx="3">
                  <c:v>2.8439682151826903E-2</c:v>
                </c:pt>
                <c:pt idx="4">
                  <c:v>0.03</c:v>
                </c:pt>
                <c:pt idx="5">
                  <c:v>9.1979820589474487E-2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0F8-4A25-A8F3-45004CB749E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3.2245353113166828E-2"/>
          <c:y val="0"/>
          <c:w val="0.87947274896094274"/>
          <c:h val="0.245100178748333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179149227757307"/>
          <c:y val="0.25641401750193266"/>
          <c:w val="0.40499521960276941"/>
          <c:h val="0.60551955675100877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DDC4-4FFC-BB0E-BFF7321AA010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DDC4-4FFC-BB0E-BFF7321AA010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DDC4-4FFC-BB0E-BFF7321AA010}"/>
              </c:ext>
            </c:extLst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DDC4-4FFC-BB0E-BFF7321AA010}"/>
              </c:ext>
            </c:extLst>
          </c:dPt>
          <c:dPt>
            <c:idx val="4"/>
            <c:bubble3D val="0"/>
            <c:spPr>
              <a:pattFill prst="ltUpDiag">
                <a:fgClr>
                  <a:schemeClr val="accent5"/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9-DDC4-4FFC-BB0E-BFF7321AA010}"/>
              </c:ext>
            </c:extLst>
          </c:dPt>
          <c:dPt>
            <c:idx val="5"/>
            <c:bubble3D val="0"/>
            <c:spPr>
              <a:pattFill prst="ltUpDiag">
                <a:fgClr>
                  <a:schemeClr val="accent6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B-DDC4-4FFC-BB0E-BFF7321AA010}"/>
              </c:ext>
            </c:extLst>
          </c:dPt>
          <c:dPt>
            <c:idx val="6"/>
            <c:bubble3D val="0"/>
            <c:spPr>
              <a:pattFill prst="ltUpDiag">
                <a:fgClr>
                  <a:schemeClr val="accent1">
                    <a:lumMod val="60000"/>
                  </a:schemeClr>
                </a:fgClr>
                <a:bgClr>
                  <a:schemeClr val="accent1">
                    <a:lumMod val="60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>
                    <a:lumMod val="6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D-DDC4-4FFC-BB0E-BFF7321AA010}"/>
              </c:ext>
            </c:extLst>
          </c:dPt>
          <c:dPt>
            <c:idx val="7"/>
            <c:bubble3D val="0"/>
            <c:spPr>
              <a:pattFill prst="ltUpDiag">
                <a:fgClr>
                  <a:schemeClr val="accent2">
                    <a:lumMod val="60000"/>
                  </a:schemeClr>
                </a:fgClr>
                <a:bgClr>
                  <a:schemeClr val="accent2">
                    <a:lumMod val="60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>
                    <a:lumMod val="6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F-DDC4-4FFC-BB0E-BFF7321AA010}"/>
              </c:ext>
            </c:extLst>
          </c:dPt>
          <c:dPt>
            <c:idx val="8"/>
            <c:bubble3D val="0"/>
            <c:spPr>
              <a:pattFill prst="ltUpDiag">
                <a:fgClr>
                  <a:schemeClr val="accent3">
                    <a:lumMod val="60000"/>
                  </a:schemeClr>
                </a:fgClr>
                <a:bgClr>
                  <a:schemeClr val="accent3">
                    <a:lumMod val="60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>
                    <a:lumMod val="6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1-DDC4-4FFC-BB0E-BFF7321AA010}"/>
              </c:ext>
            </c:extLst>
          </c:dPt>
          <c:dLbls>
            <c:dLbl>
              <c:idx val="5"/>
              <c:layout>
                <c:manualLayout>
                  <c:x val="-2.1445088247382432E-2"/>
                  <c:y val="-6.412628940547866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DC4-4FFC-BB0E-BFF7321AA010}"/>
                </c:ext>
              </c:extLst>
            </c:dLbl>
            <c:dLbl>
              <c:idx val="7"/>
              <c:layout>
                <c:manualLayout>
                  <c:x val="-2.1445088247383217E-3"/>
                  <c:y val="-8.015786175684826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DC4-4FFC-BB0E-BFF7321AA0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Blad1!$A$12:$A$20</c:f>
              <c:strCache>
                <c:ptCount val="8"/>
                <c:pt idx="0">
                  <c:v>Personal</c:v>
                </c:pt>
                <c:pt idx="1">
                  <c:v>Pension</c:v>
                </c:pt>
                <c:pt idx="2">
                  <c:v>Hyror</c:v>
                </c:pt>
                <c:pt idx="3">
                  <c:v>Köp av verksamhet</c:v>
                </c:pt>
                <c:pt idx="4">
                  <c:v>Matrial och tjänster</c:v>
                </c:pt>
                <c:pt idx="5">
                  <c:v>Övrigt</c:v>
                </c:pt>
                <c:pt idx="6">
                  <c:v>Bidrag</c:v>
                </c:pt>
                <c:pt idx="7">
                  <c:v>Avskrivningar</c:v>
                </c:pt>
              </c:strCache>
            </c:strRef>
          </c:cat>
          <c:val>
            <c:numRef>
              <c:f>Blad1!$B$12:$B$20</c:f>
              <c:numCache>
                <c:formatCode>0%</c:formatCode>
                <c:ptCount val="9"/>
                <c:pt idx="0">
                  <c:v>0.56000000000000005</c:v>
                </c:pt>
                <c:pt idx="1">
                  <c:v>5.930821297233918E-2</c:v>
                </c:pt>
                <c:pt idx="2">
                  <c:v>0.10390696858780063</c:v>
                </c:pt>
                <c:pt idx="3">
                  <c:v>9.4119346070595356E-2</c:v>
                </c:pt>
                <c:pt idx="4">
                  <c:v>0.10875109386524268</c:v>
                </c:pt>
                <c:pt idx="5">
                  <c:v>6.8195298571485062E-3</c:v>
                </c:pt>
                <c:pt idx="6">
                  <c:v>4.3386692753239475E-2</c:v>
                </c:pt>
                <c:pt idx="7">
                  <c:v>2.8976726673807237E-2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DDC4-4FFC-BB0E-BFF7321AA01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egendEntry>
        <c:idx val="8"/>
        <c:delete val="1"/>
      </c:legendEntry>
      <c:layout>
        <c:manualLayout>
          <c:xMode val="edge"/>
          <c:yMode val="edge"/>
          <c:x val="5.3948867583064039E-2"/>
          <c:y val="0"/>
          <c:w val="0.94406650592754804"/>
          <c:h val="0.2081243969225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02AFA5-F93D-4A2F-94A2-AB6ED7252900}" type="doc">
      <dgm:prSet loTypeId="urn:microsoft.com/office/officeart/2008/layout/HorizontalMultiLevelHierarchy" loCatId="hierarchy" qsTypeId="urn:microsoft.com/office/officeart/2005/8/quickstyle/3d4" qsCatId="3D" csTypeId="urn:microsoft.com/office/officeart/2005/8/colors/accent0_2" csCatId="mainScheme" phldr="1"/>
      <dgm:spPr/>
      <dgm:t>
        <a:bodyPr/>
        <a:lstStyle/>
        <a:p>
          <a:endParaRPr lang="sv-SE"/>
        </a:p>
      </dgm:t>
    </dgm:pt>
    <dgm:pt modelId="{55FC483C-2CB2-49BE-BE40-21CBEE77AD99}">
      <dgm:prSet phldrT="[Text]" custT="1"/>
      <dgm:spPr>
        <a:solidFill>
          <a:srgbClr val="002060"/>
        </a:solidFill>
      </dgm:spPr>
      <dgm:t>
        <a:bodyPr/>
        <a:lstStyle/>
        <a:p>
          <a:r>
            <a:rPr lang="sv-SE" sz="2400"/>
            <a:t>Regeringsformen</a:t>
          </a:r>
        </a:p>
      </dgm:t>
    </dgm:pt>
    <dgm:pt modelId="{BDDAAE4C-DC7B-41FC-ADB9-A2B77F3DF981}" type="parTrans" cxnId="{D8C455B5-90BB-48F3-9458-614BF2E92666}">
      <dgm:prSet/>
      <dgm:spPr/>
      <dgm:t>
        <a:bodyPr/>
        <a:lstStyle/>
        <a:p>
          <a:endParaRPr lang="sv-SE"/>
        </a:p>
      </dgm:t>
    </dgm:pt>
    <dgm:pt modelId="{6DB2F864-05BE-4447-86FC-1DAFE019CD21}" type="sibTrans" cxnId="{D8C455B5-90BB-48F3-9458-614BF2E92666}">
      <dgm:prSet/>
      <dgm:spPr/>
      <dgm:t>
        <a:bodyPr/>
        <a:lstStyle/>
        <a:p>
          <a:endParaRPr lang="sv-SE"/>
        </a:p>
      </dgm:t>
    </dgm:pt>
    <dgm:pt modelId="{1A3BD431-8FE5-41FA-BF33-9698DC065B81}">
      <dgm:prSet phldrT="[Text]"/>
      <dgm:spPr>
        <a:solidFill>
          <a:srgbClr val="002060"/>
        </a:solidFill>
        <a:scene3d>
          <a:camera prst="orthographicFront"/>
          <a:lightRig rig="chilly" dir="t"/>
        </a:scene3d>
      </dgm:spPr>
      <dgm:t>
        <a:bodyPr/>
        <a:lstStyle/>
        <a:p>
          <a:r>
            <a:rPr lang="sv-SE"/>
            <a:t>Kommunal självstyrelse</a:t>
          </a:r>
        </a:p>
      </dgm:t>
    </dgm:pt>
    <dgm:pt modelId="{1D452645-4D64-4FC4-A9AC-6FDE299312A3}" type="parTrans" cxnId="{6AD2A02D-9487-4E92-B32E-426B7A4A6CBC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sv-SE"/>
        </a:p>
      </dgm:t>
    </dgm:pt>
    <dgm:pt modelId="{17637AE2-3E4F-49A2-B4F0-40477B97F00B}" type="sibTrans" cxnId="{6AD2A02D-9487-4E92-B32E-426B7A4A6CBC}">
      <dgm:prSet/>
      <dgm:spPr/>
      <dgm:t>
        <a:bodyPr/>
        <a:lstStyle/>
        <a:p>
          <a:endParaRPr lang="sv-SE"/>
        </a:p>
      </dgm:t>
    </dgm:pt>
    <dgm:pt modelId="{C5DB752E-5AD0-40D9-9574-2D1C0F8609EA}">
      <dgm:prSet/>
      <dgm:spPr>
        <a:solidFill>
          <a:schemeClr val="accent4">
            <a:lumMod val="75000"/>
            <a:alpha val="89804"/>
          </a:schemeClr>
        </a:solidFill>
      </dgm:spPr>
      <dgm:t>
        <a:bodyPr/>
        <a:lstStyle/>
        <a:p>
          <a:r>
            <a:rPr lang="sv-SE"/>
            <a:t>Kommunala angelägenheter</a:t>
          </a:r>
        </a:p>
      </dgm:t>
    </dgm:pt>
    <dgm:pt modelId="{D8895CFE-E4D2-461D-968E-087A1B5F111B}" type="parTrans" cxnId="{541B8DF6-3737-4DC5-B6EB-0FF90E19403B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sv-SE">
            <a:solidFill>
              <a:schemeClr val="bg1"/>
            </a:solidFill>
          </a:endParaRPr>
        </a:p>
      </dgm:t>
    </dgm:pt>
    <dgm:pt modelId="{474C9AD5-0018-46BA-860F-1094AD598D4D}" type="sibTrans" cxnId="{541B8DF6-3737-4DC5-B6EB-0FF90E19403B}">
      <dgm:prSet/>
      <dgm:spPr/>
      <dgm:t>
        <a:bodyPr/>
        <a:lstStyle/>
        <a:p>
          <a:endParaRPr lang="sv-SE"/>
        </a:p>
      </dgm:t>
    </dgm:pt>
    <dgm:pt modelId="{7B1C2251-E26C-4ABE-B56A-5B0FBB916A52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sv-SE"/>
            <a:t>Beskattningsrätten</a:t>
          </a:r>
        </a:p>
      </dgm:t>
    </dgm:pt>
    <dgm:pt modelId="{0F3C2C6D-98FD-4E71-B0D4-1DE762C35947}" type="parTrans" cxnId="{25C83DD3-0471-4382-88BD-E94882EE5EE6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sv-SE"/>
        </a:p>
      </dgm:t>
    </dgm:pt>
    <dgm:pt modelId="{F693FD95-DC40-46EF-8754-24D390189E52}" type="sibTrans" cxnId="{25C83DD3-0471-4382-88BD-E94882EE5EE6}">
      <dgm:prSet/>
      <dgm:spPr/>
      <dgm:t>
        <a:bodyPr/>
        <a:lstStyle/>
        <a:p>
          <a:endParaRPr lang="sv-SE"/>
        </a:p>
      </dgm:t>
    </dgm:pt>
    <dgm:pt modelId="{1C9BE948-0D71-4D71-A8C2-0A03282BDB5B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sv-SE" i="1"/>
            <a:t>Kommunalbesvär</a:t>
          </a:r>
        </a:p>
      </dgm:t>
    </dgm:pt>
    <dgm:pt modelId="{80022986-DA1D-4446-BF1B-43C168F9E041}" type="parTrans" cxnId="{55CECA39-88B2-4F87-B016-BA90F550D7ED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sv-SE">
            <a:solidFill>
              <a:schemeClr val="bg1"/>
            </a:solidFill>
          </a:endParaRPr>
        </a:p>
      </dgm:t>
    </dgm:pt>
    <dgm:pt modelId="{E931D9C7-2651-43E8-A919-BFA66AAACB74}" type="sibTrans" cxnId="{55CECA39-88B2-4F87-B016-BA90F550D7ED}">
      <dgm:prSet/>
      <dgm:spPr/>
      <dgm:t>
        <a:bodyPr/>
        <a:lstStyle/>
        <a:p>
          <a:endParaRPr lang="sv-SE"/>
        </a:p>
      </dgm:t>
    </dgm:pt>
    <dgm:pt modelId="{1E3076D7-6BF1-4A73-9C62-D95449A6737E}" type="pres">
      <dgm:prSet presAssocID="{0602AFA5-F93D-4A2F-94A2-AB6ED725290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A7AFA53-302F-4A1D-9545-954FBA508573}" type="pres">
      <dgm:prSet presAssocID="{55FC483C-2CB2-49BE-BE40-21CBEE77AD99}" presName="root1" presStyleCnt="0"/>
      <dgm:spPr/>
    </dgm:pt>
    <dgm:pt modelId="{A6F11526-E7C0-4DC4-8ED2-C6517BFF8430}" type="pres">
      <dgm:prSet presAssocID="{55FC483C-2CB2-49BE-BE40-21CBEE77AD99}" presName="LevelOneTextNode" presStyleLbl="node0" presStyleIdx="0" presStyleCnt="1">
        <dgm:presLayoutVars>
          <dgm:chPref val="3"/>
        </dgm:presLayoutVars>
      </dgm:prSet>
      <dgm:spPr/>
    </dgm:pt>
    <dgm:pt modelId="{E9186C6A-D1C2-4E36-8809-EF5EC0A20442}" type="pres">
      <dgm:prSet presAssocID="{55FC483C-2CB2-49BE-BE40-21CBEE77AD99}" presName="level2hierChild" presStyleCnt="0"/>
      <dgm:spPr/>
    </dgm:pt>
    <dgm:pt modelId="{19FF9C45-1AA1-46A6-8D60-DA8AA0625774}" type="pres">
      <dgm:prSet presAssocID="{1D452645-4D64-4FC4-A9AC-6FDE299312A3}" presName="conn2-1" presStyleLbl="parChTrans1D2" presStyleIdx="0" presStyleCnt="1"/>
      <dgm:spPr/>
    </dgm:pt>
    <dgm:pt modelId="{5095816F-21AE-4F63-97E2-43ED02AF0FDF}" type="pres">
      <dgm:prSet presAssocID="{1D452645-4D64-4FC4-A9AC-6FDE299312A3}" presName="connTx" presStyleLbl="parChTrans1D2" presStyleIdx="0" presStyleCnt="1"/>
      <dgm:spPr/>
    </dgm:pt>
    <dgm:pt modelId="{46D5A180-2D75-445D-940E-3FC8379A499A}" type="pres">
      <dgm:prSet presAssocID="{1A3BD431-8FE5-41FA-BF33-9698DC065B81}" presName="root2" presStyleCnt="0"/>
      <dgm:spPr/>
    </dgm:pt>
    <dgm:pt modelId="{A9762468-ABFB-45D1-B0B4-EB04615A0BE9}" type="pres">
      <dgm:prSet presAssocID="{1A3BD431-8FE5-41FA-BF33-9698DC065B81}" presName="LevelTwoTextNode" presStyleLbl="node2" presStyleIdx="0" presStyleCnt="1">
        <dgm:presLayoutVars>
          <dgm:chPref val="3"/>
        </dgm:presLayoutVars>
      </dgm:prSet>
      <dgm:spPr/>
    </dgm:pt>
    <dgm:pt modelId="{BEE1D721-5851-4F42-AE00-FB73DFA49809}" type="pres">
      <dgm:prSet presAssocID="{1A3BD431-8FE5-41FA-BF33-9698DC065B81}" presName="level3hierChild" presStyleCnt="0"/>
      <dgm:spPr/>
    </dgm:pt>
    <dgm:pt modelId="{CE70B027-14E8-4583-9B9F-3FA816CEA764}" type="pres">
      <dgm:prSet presAssocID="{D8895CFE-E4D2-461D-968E-087A1B5F111B}" presName="conn2-1" presStyleLbl="parChTrans1D3" presStyleIdx="0" presStyleCnt="3"/>
      <dgm:spPr/>
    </dgm:pt>
    <dgm:pt modelId="{D6A12E0D-262E-4D78-8CFE-371EE5BD536D}" type="pres">
      <dgm:prSet presAssocID="{D8895CFE-E4D2-461D-968E-087A1B5F111B}" presName="connTx" presStyleLbl="parChTrans1D3" presStyleIdx="0" presStyleCnt="3"/>
      <dgm:spPr/>
    </dgm:pt>
    <dgm:pt modelId="{64C05232-6349-4645-B1C2-9A1C15229157}" type="pres">
      <dgm:prSet presAssocID="{C5DB752E-5AD0-40D9-9574-2D1C0F8609EA}" presName="root2" presStyleCnt="0"/>
      <dgm:spPr/>
    </dgm:pt>
    <dgm:pt modelId="{42D52C11-2C6C-4AE3-A160-460DD9BCB4D5}" type="pres">
      <dgm:prSet presAssocID="{C5DB752E-5AD0-40D9-9574-2D1C0F8609EA}" presName="LevelTwoTextNode" presStyleLbl="node3" presStyleIdx="0" presStyleCnt="3">
        <dgm:presLayoutVars>
          <dgm:chPref val="3"/>
        </dgm:presLayoutVars>
      </dgm:prSet>
      <dgm:spPr/>
    </dgm:pt>
    <dgm:pt modelId="{B8A6413F-B69A-4F09-9B95-350ADB89BC3E}" type="pres">
      <dgm:prSet presAssocID="{C5DB752E-5AD0-40D9-9574-2D1C0F8609EA}" presName="level3hierChild" presStyleCnt="0"/>
      <dgm:spPr/>
    </dgm:pt>
    <dgm:pt modelId="{CAC5A425-2DD9-49FB-AA98-1957BFE5A605}" type="pres">
      <dgm:prSet presAssocID="{0F3C2C6D-98FD-4E71-B0D4-1DE762C35947}" presName="conn2-1" presStyleLbl="parChTrans1D3" presStyleIdx="1" presStyleCnt="3"/>
      <dgm:spPr/>
    </dgm:pt>
    <dgm:pt modelId="{A8E68AE0-518F-4CE6-8BE4-6D0079704CFD}" type="pres">
      <dgm:prSet presAssocID="{0F3C2C6D-98FD-4E71-B0D4-1DE762C35947}" presName="connTx" presStyleLbl="parChTrans1D3" presStyleIdx="1" presStyleCnt="3"/>
      <dgm:spPr/>
    </dgm:pt>
    <dgm:pt modelId="{67F3A8B7-FFC6-42E9-8FAC-5557792D2F09}" type="pres">
      <dgm:prSet presAssocID="{7B1C2251-E26C-4ABE-B56A-5B0FBB916A52}" presName="root2" presStyleCnt="0"/>
      <dgm:spPr/>
    </dgm:pt>
    <dgm:pt modelId="{D0A7B1B6-F00A-4399-B71E-A32E95C60D41}" type="pres">
      <dgm:prSet presAssocID="{7B1C2251-E26C-4ABE-B56A-5B0FBB916A52}" presName="LevelTwoTextNode" presStyleLbl="node3" presStyleIdx="1" presStyleCnt="3">
        <dgm:presLayoutVars>
          <dgm:chPref val="3"/>
        </dgm:presLayoutVars>
      </dgm:prSet>
      <dgm:spPr/>
    </dgm:pt>
    <dgm:pt modelId="{93E1434F-D5A5-4263-BAAC-A9DF25BC9BF7}" type="pres">
      <dgm:prSet presAssocID="{7B1C2251-E26C-4ABE-B56A-5B0FBB916A52}" presName="level3hierChild" presStyleCnt="0"/>
      <dgm:spPr/>
    </dgm:pt>
    <dgm:pt modelId="{A9650B88-6EFD-4345-BD7C-DAC51594887A}" type="pres">
      <dgm:prSet presAssocID="{80022986-DA1D-4446-BF1B-43C168F9E041}" presName="conn2-1" presStyleLbl="parChTrans1D3" presStyleIdx="2" presStyleCnt="3"/>
      <dgm:spPr/>
    </dgm:pt>
    <dgm:pt modelId="{C6B7704B-567B-4595-A4BE-37BC667275E4}" type="pres">
      <dgm:prSet presAssocID="{80022986-DA1D-4446-BF1B-43C168F9E041}" presName="connTx" presStyleLbl="parChTrans1D3" presStyleIdx="2" presStyleCnt="3"/>
      <dgm:spPr/>
    </dgm:pt>
    <dgm:pt modelId="{8B8F6364-FA90-47AE-A8B4-7B4D0D49FBB7}" type="pres">
      <dgm:prSet presAssocID="{1C9BE948-0D71-4D71-A8C2-0A03282BDB5B}" presName="root2" presStyleCnt="0"/>
      <dgm:spPr/>
    </dgm:pt>
    <dgm:pt modelId="{08DB0536-77F1-4CE5-86EA-78208F100274}" type="pres">
      <dgm:prSet presAssocID="{1C9BE948-0D71-4D71-A8C2-0A03282BDB5B}" presName="LevelTwoTextNode" presStyleLbl="node3" presStyleIdx="2" presStyleCnt="3">
        <dgm:presLayoutVars>
          <dgm:chPref val="3"/>
        </dgm:presLayoutVars>
      </dgm:prSet>
      <dgm:spPr/>
    </dgm:pt>
    <dgm:pt modelId="{FAC5F8D8-8111-4539-98BC-55B3CAE0C681}" type="pres">
      <dgm:prSet presAssocID="{1C9BE948-0D71-4D71-A8C2-0A03282BDB5B}" presName="level3hierChild" presStyleCnt="0"/>
      <dgm:spPr/>
    </dgm:pt>
  </dgm:ptLst>
  <dgm:cxnLst>
    <dgm:cxn modelId="{9D9B8B01-1B88-4571-8197-65A8FAAE5F7F}" type="presOf" srcId="{1D452645-4D64-4FC4-A9AC-6FDE299312A3}" destId="{19FF9C45-1AA1-46A6-8D60-DA8AA0625774}" srcOrd="0" destOrd="0" presId="urn:microsoft.com/office/officeart/2008/layout/HorizontalMultiLevelHierarchy"/>
    <dgm:cxn modelId="{D7962A03-AB3D-4E7E-A71B-3A0D14223FB3}" type="presOf" srcId="{C5DB752E-5AD0-40D9-9574-2D1C0F8609EA}" destId="{42D52C11-2C6C-4AE3-A160-460DD9BCB4D5}" srcOrd="0" destOrd="0" presId="urn:microsoft.com/office/officeart/2008/layout/HorizontalMultiLevelHierarchy"/>
    <dgm:cxn modelId="{96570F08-C341-4752-BBCB-9ABEE8962AF6}" type="presOf" srcId="{1D452645-4D64-4FC4-A9AC-6FDE299312A3}" destId="{5095816F-21AE-4F63-97E2-43ED02AF0FDF}" srcOrd="1" destOrd="0" presId="urn:microsoft.com/office/officeart/2008/layout/HorizontalMultiLevelHierarchy"/>
    <dgm:cxn modelId="{EB74B608-D416-4395-9D19-57E87CB01258}" type="presOf" srcId="{D8895CFE-E4D2-461D-968E-087A1B5F111B}" destId="{D6A12E0D-262E-4D78-8CFE-371EE5BD536D}" srcOrd="1" destOrd="0" presId="urn:microsoft.com/office/officeart/2008/layout/HorizontalMultiLevelHierarchy"/>
    <dgm:cxn modelId="{6AD2A02D-9487-4E92-B32E-426B7A4A6CBC}" srcId="{55FC483C-2CB2-49BE-BE40-21CBEE77AD99}" destId="{1A3BD431-8FE5-41FA-BF33-9698DC065B81}" srcOrd="0" destOrd="0" parTransId="{1D452645-4D64-4FC4-A9AC-6FDE299312A3}" sibTransId="{17637AE2-3E4F-49A2-B4F0-40477B97F00B}"/>
    <dgm:cxn modelId="{55CECA39-88B2-4F87-B016-BA90F550D7ED}" srcId="{1A3BD431-8FE5-41FA-BF33-9698DC065B81}" destId="{1C9BE948-0D71-4D71-A8C2-0A03282BDB5B}" srcOrd="2" destOrd="0" parTransId="{80022986-DA1D-4446-BF1B-43C168F9E041}" sibTransId="{E931D9C7-2651-43E8-A919-BFA66AAACB74}"/>
    <dgm:cxn modelId="{06475A3F-5837-440E-8B9D-5F626ED93175}" type="presOf" srcId="{0F3C2C6D-98FD-4E71-B0D4-1DE762C35947}" destId="{CAC5A425-2DD9-49FB-AA98-1957BFE5A605}" srcOrd="0" destOrd="0" presId="urn:microsoft.com/office/officeart/2008/layout/HorizontalMultiLevelHierarchy"/>
    <dgm:cxn modelId="{0D60715D-052B-42AA-A1FC-6DD6823F7D23}" type="presOf" srcId="{1C9BE948-0D71-4D71-A8C2-0A03282BDB5B}" destId="{08DB0536-77F1-4CE5-86EA-78208F100274}" srcOrd="0" destOrd="0" presId="urn:microsoft.com/office/officeart/2008/layout/HorizontalMultiLevelHierarchy"/>
    <dgm:cxn modelId="{E373455F-AACC-4595-9CC0-8D55F9F03338}" type="presOf" srcId="{7B1C2251-E26C-4ABE-B56A-5B0FBB916A52}" destId="{D0A7B1B6-F00A-4399-B71E-A32E95C60D41}" srcOrd="0" destOrd="0" presId="urn:microsoft.com/office/officeart/2008/layout/HorizontalMultiLevelHierarchy"/>
    <dgm:cxn modelId="{30341B61-6F90-4654-98CF-BBB5EFAB3A78}" type="presOf" srcId="{0602AFA5-F93D-4A2F-94A2-AB6ED7252900}" destId="{1E3076D7-6BF1-4A73-9C62-D95449A6737E}" srcOrd="0" destOrd="0" presId="urn:microsoft.com/office/officeart/2008/layout/HorizontalMultiLevelHierarchy"/>
    <dgm:cxn modelId="{DAF43848-E619-40B0-9BE4-51AB64678AE7}" type="presOf" srcId="{D8895CFE-E4D2-461D-968E-087A1B5F111B}" destId="{CE70B027-14E8-4583-9B9F-3FA816CEA764}" srcOrd="0" destOrd="0" presId="urn:microsoft.com/office/officeart/2008/layout/HorizontalMultiLevelHierarchy"/>
    <dgm:cxn modelId="{2216C752-F25B-4AF4-9C5B-9353D78DE834}" type="presOf" srcId="{0F3C2C6D-98FD-4E71-B0D4-1DE762C35947}" destId="{A8E68AE0-518F-4CE6-8BE4-6D0079704CFD}" srcOrd="1" destOrd="0" presId="urn:microsoft.com/office/officeart/2008/layout/HorizontalMultiLevelHierarchy"/>
    <dgm:cxn modelId="{5799F5A5-5B00-4BA8-A75B-7CF326D17A97}" type="presOf" srcId="{80022986-DA1D-4446-BF1B-43C168F9E041}" destId="{A9650B88-6EFD-4345-BD7C-DAC51594887A}" srcOrd="0" destOrd="0" presId="urn:microsoft.com/office/officeart/2008/layout/HorizontalMultiLevelHierarchy"/>
    <dgm:cxn modelId="{D8C455B5-90BB-48F3-9458-614BF2E92666}" srcId="{0602AFA5-F93D-4A2F-94A2-AB6ED7252900}" destId="{55FC483C-2CB2-49BE-BE40-21CBEE77AD99}" srcOrd="0" destOrd="0" parTransId="{BDDAAE4C-DC7B-41FC-ADB9-A2B77F3DF981}" sibTransId="{6DB2F864-05BE-4447-86FC-1DAFE019CD21}"/>
    <dgm:cxn modelId="{124209C8-5E86-4303-8AA8-D02147555A9C}" type="presOf" srcId="{1A3BD431-8FE5-41FA-BF33-9698DC065B81}" destId="{A9762468-ABFB-45D1-B0B4-EB04615A0BE9}" srcOrd="0" destOrd="0" presId="urn:microsoft.com/office/officeart/2008/layout/HorizontalMultiLevelHierarchy"/>
    <dgm:cxn modelId="{921A2DCF-FA5A-4878-8438-5A3A3EDD7B0A}" type="presOf" srcId="{80022986-DA1D-4446-BF1B-43C168F9E041}" destId="{C6B7704B-567B-4595-A4BE-37BC667275E4}" srcOrd="1" destOrd="0" presId="urn:microsoft.com/office/officeart/2008/layout/HorizontalMultiLevelHierarchy"/>
    <dgm:cxn modelId="{E2D13ED1-6B9B-4EC8-AFC4-87C613D824AE}" type="presOf" srcId="{55FC483C-2CB2-49BE-BE40-21CBEE77AD99}" destId="{A6F11526-E7C0-4DC4-8ED2-C6517BFF8430}" srcOrd="0" destOrd="0" presId="urn:microsoft.com/office/officeart/2008/layout/HorizontalMultiLevelHierarchy"/>
    <dgm:cxn modelId="{25C83DD3-0471-4382-88BD-E94882EE5EE6}" srcId="{1A3BD431-8FE5-41FA-BF33-9698DC065B81}" destId="{7B1C2251-E26C-4ABE-B56A-5B0FBB916A52}" srcOrd="1" destOrd="0" parTransId="{0F3C2C6D-98FD-4E71-B0D4-1DE762C35947}" sibTransId="{F693FD95-DC40-46EF-8754-24D390189E52}"/>
    <dgm:cxn modelId="{541B8DF6-3737-4DC5-B6EB-0FF90E19403B}" srcId="{1A3BD431-8FE5-41FA-BF33-9698DC065B81}" destId="{C5DB752E-5AD0-40D9-9574-2D1C0F8609EA}" srcOrd="0" destOrd="0" parTransId="{D8895CFE-E4D2-461D-968E-087A1B5F111B}" sibTransId="{474C9AD5-0018-46BA-860F-1094AD598D4D}"/>
    <dgm:cxn modelId="{5D08D00B-1B7B-498F-9CEB-90362D85FA61}" type="presParOf" srcId="{1E3076D7-6BF1-4A73-9C62-D95449A6737E}" destId="{2A7AFA53-302F-4A1D-9545-954FBA508573}" srcOrd="0" destOrd="0" presId="urn:microsoft.com/office/officeart/2008/layout/HorizontalMultiLevelHierarchy"/>
    <dgm:cxn modelId="{A67A7FCA-3A70-445E-A5BD-7C72080538E4}" type="presParOf" srcId="{2A7AFA53-302F-4A1D-9545-954FBA508573}" destId="{A6F11526-E7C0-4DC4-8ED2-C6517BFF8430}" srcOrd="0" destOrd="0" presId="urn:microsoft.com/office/officeart/2008/layout/HorizontalMultiLevelHierarchy"/>
    <dgm:cxn modelId="{B8AC4F47-909A-4830-84FE-2152009C9193}" type="presParOf" srcId="{2A7AFA53-302F-4A1D-9545-954FBA508573}" destId="{E9186C6A-D1C2-4E36-8809-EF5EC0A20442}" srcOrd="1" destOrd="0" presId="urn:microsoft.com/office/officeart/2008/layout/HorizontalMultiLevelHierarchy"/>
    <dgm:cxn modelId="{31BABEAA-8637-4468-B20D-CB634EF22722}" type="presParOf" srcId="{E9186C6A-D1C2-4E36-8809-EF5EC0A20442}" destId="{19FF9C45-1AA1-46A6-8D60-DA8AA0625774}" srcOrd="0" destOrd="0" presId="urn:microsoft.com/office/officeart/2008/layout/HorizontalMultiLevelHierarchy"/>
    <dgm:cxn modelId="{AD5C2733-389C-4B51-B446-16B4566516F3}" type="presParOf" srcId="{19FF9C45-1AA1-46A6-8D60-DA8AA0625774}" destId="{5095816F-21AE-4F63-97E2-43ED02AF0FDF}" srcOrd="0" destOrd="0" presId="urn:microsoft.com/office/officeart/2008/layout/HorizontalMultiLevelHierarchy"/>
    <dgm:cxn modelId="{7E7399CF-70D7-46C1-B66E-86C3575AAD84}" type="presParOf" srcId="{E9186C6A-D1C2-4E36-8809-EF5EC0A20442}" destId="{46D5A180-2D75-445D-940E-3FC8379A499A}" srcOrd="1" destOrd="0" presId="urn:microsoft.com/office/officeart/2008/layout/HorizontalMultiLevelHierarchy"/>
    <dgm:cxn modelId="{D22138AA-A845-4517-930A-B362D992DFF2}" type="presParOf" srcId="{46D5A180-2D75-445D-940E-3FC8379A499A}" destId="{A9762468-ABFB-45D1-B0B4-EB04615A0BE9}" srcOrd="0" destOrd="0" presId="urn:microsoft.com/office/officeart/2008/layout/HorizontalMultiLevelHierarchy"/>
    <dgm:cxn modelId="{19E33A9F-896E-410F-ACFE-3B9429BAEF54}" type="presParOf" srcId="{46D5A180-2D75-445D-940E-3FC8379A499A}" destId="{BEE1D721-5851-4F42-AE00-FB73DFA49809}" srcOrd="1" destOrd="0" presId="urn:microsoft.com/office/officeart/2008/layout/HorizontalMultiLevelHierarchy"/>
    <dgm:cxn modelId="{DF640774-A40F-4F56-B5E8-8DE4A63574AB}" type="presParOf" srcId="{BEE1D721-5851-4F42-AE00-FB73DFA49809}" destId="{CE70B027-14E8-4583-9B9F-3FA816CEA764}" srcOrd="0" destOrd="0" presId="urn:microsoft.com/office/officeart/2008/layout/HorizontalMultiLevelHierarchy"/>
    <dgm:cxn modelId="{A913FEBB-75CB-4D90-BF82-41629F43BF71}" type="presParOf" srcId="{CE70B027-14E8-4583-9B9F-3FA816CEA764}" destId="{D6A12E0D-262E-4D78-8CFE-371EE5BD536D}" srcOrd="0" destOrd="0" presId="urn:microsoft.com/office/officeart/2008/layout/HorizontalMultiLevelHierarchy"/>
    <dgm:cxn modelId="{E93E0990-550F-4D0E-AAC2-ECAD106E7611}" type="presParOf" srcId="{BEE1D721-5851-4F42-AE00-FB73DFA49809}" destId="{64C05232-6349-4645-B1C2-9A1C15229157}" srcOrd="1" destOrd="0" presId="urn:microsoft.com/office/officeart/2008/layout/HorizontalMultiLevelHierarchy"/>
    <dgm:cxn modelId="{62E78B8F-670D-44A5-A561-4B2373FC3104}" type="presParOf" srcId="{64C05232-6349-4645-B1C2-9A1C15229157}" destId="{42D52C11-2C6C-4AE3-A160-460DD9BCB4D5}" srcOrd="0" destOrd="0" presId="urn:microsoft.com/office/officeart/2008/layout/HorizontalMultiLevelHierarchy"/>
    <dgm:cxn modelId="{6E097D55-35F9-4DCB-97B9-0FA10BAA3DC8}" type="presParOf" srcId="{64C05232-6349-4645-B1C2-9A1C15229157}" destId="{B8A6413F-B69A-4F09-9B95-350ADB89BC3E}" srcOrd="1" destOrd="0" presId="urn:microsoft.com/office/officeart/2008/layout/HorizontalMultiLevelHierarchy"/>
    <dgm:cxn modelId="{DAB7AF74-64E0-4407-A9A4-DFD6FAFD377D}" type="presParOf" srcId="{BEE1D721-5851-4F42-AE00-FB73DFA49809}" destId="{CAC5A425-2DD9-49FB-AA98-1957BFE5A605}" srcOrd="2" destOrd="0" presId="urn:microsoft.com/office/officeart/2008/layout/HorizontalMultiLevelHierarchy"/>
    <dgm:cxn modelId="{4FBD86D8-6E2F-47F4-BEAF-30C03CDC166B}" type="presParOf" srcId="{CAC5A425-2DD9-49FB-AA98-1957BFE5A605}" destId="{A8E68AE0-518F-4CE6-8BE4-6D0079704CFD}" srcOrd="0" destOrd="0" presId="urn:microsoft.com/office/officeart/2008/layout/HorizontalMultiLevelHierarchy"/>
    <dgm:cxn modelId="{C3D7D21F-B6E4-475E-B47E-5D6732F43445}" type="presParOf" srcId="{BEE1D721-5851-4F42-AE00-FB73DFA49809}" destId="{67F3A8B7-FFC6-42E9-8FAC-5557792D2F09}" srcOrd="3" destOrd="0" presId="urn:microsoft.com/office/officeart/2008/layout/HorizontalMultiLevelHierarchy"/>
    <dgm:cxn modelId="{5529B892-87CD-49B9-B0B9-5151D09FBBB2}" type="presParOf" srcId="{67F3A8B7-FFC6-42E9-8FAC-5557792D2F09}" destId="{D0A7B1B6-F00A-4399-B71E-A32E95C60D41}" srcOrd="0" destOrd="0" presId="urn:microsoft.com/office/officeart/2008/layout/HorizontalMultiLevelHierarchy"/>
    <dgm:cxn modelId="{2DDFA14F-FD88-40F7-8DE9-9112F0E78D87}" type="presParOf" srcId="{67F3A8B7-FFC6-42E9-8FAC-5557792D2F09}" destId="{93E1434F-D5A5-4263-BAAC-A9DF25BC9BF7}" srcOrd="1" destOrd="0" presId="urn:microsoft.com/office/officeart/2008/layout/HorizontalMultiLevelHierarchy"/>
    <dgm:cxn modelId="{1F754692-72F0-4AE0-9F9E-8A9B682FD1E6}" type="presParOf" srcId="{BEE1D721-5851-4F42-AE00-FB73DFA49809}" destId="{A9650B88-6EFD-4345-BD7C-DAC51594887A}" srcOrd="4" destOrd="0" presId="urn:microsoft.com/office/officeart/2008/layout/HorizontalMultiLevelHierarchy"/>
    <dgm:cxn modelId="{347FB774-826C-4987-BF42-5CD25D48B3FA}" type="presParOf" srcId="{A9650B88-6EFD-4345-BD7C-DAC51594887A}" destId="{C6B7704B-567B-4595-A4BE-37BC667275E4}" srcOrd="0" destOrd="0" presId="urn:microsoft.com/office/officeart/2008/layout/HorizontalMultiLevelHierarchy"/>
    <dgm:cxn modelId="{EF31C9EC-08DD-4CEA-A5A8-0C2375385127}" type="presParOf" srcId="{BEE1D721-5851-4F42-AE00-FB73DFA49809}" destId="{8B8F6364-FA90-47AE-A8B4-7B4D0D49FBB7}" srcOrd="5" destOrd="0" presId="urn:microsoft.com/office/officeart/2008/layout/HorizontalMultiLevelHierarchy"/>
    <dgm:cxn modelId="{E0516240-1C42-400C-8BEA-ACD7CA59C26F}" type="presParOf" srcId="{8B8F6364-FA90-47AE-A8B4-7B4D0D49FBB7}" destId="{08DB0536-77F1-4CE5-86EA-78208F100274}" srcOrd="0" destOrd="0" presId="urn:microsoft.com/office/officeart/2008/layout/HorizontalMultiLevelHierarchy"/>
    <dgm:cxn modelId="{F4770B8C-FEA7-46B1-BD3A-C079583E7836}" type="presParOf" srcId="{8B8F6364-FA90-47AE-A8B4-7B4D0D49FBB7}" destId="{FAC5F8D8-8111-4539-98BC-55B3CAE0C68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02AFA5-F93D-4A2F-94A2-AB6ED7252900}" type="doc">
      <dgm:prSet loTypeId="urn:microsoft.com/office/officeart/2008/layout/HorizontalMultiLevelHierarchy" loCatId="hierarchy" qsTypeId="urn:microsoft.com/office/officeart/2005/8/quickstyle/3d4" qsCatId="3D" csTypeId="urn:microsoft.com/office/officeart/2005/8/colors/accent0_2" csCatId="mainScheme" phldr="1"/>
      <dgm:spPr/>
      <dgm:t>
        <a:bodyPr/>
        <a:lstStyle/>
        <a:p>
          <a:endParaRPr lang="sv-SE"/>
        </a:p>
      </dgm:t>
    </dgm:pt>
    <dgm:pt modelId="{55FC483C-2CB2-49BE-BE40-21CBEE77AD99}">
      <dgm:prSet phldrT="[Text]" custT="1"/>
      <dgm:spPr>
        <a:solidFill>
          <a:srgbClr val="002060"/>
        </a:solidFill>
      </dgm:spPr>
      <dgm:t>
        <a:bodyPr/>
        <a:lstStyle/>
        <a:p>
          <a:r>
            <a:rPr lang="sv-SE" sz="2400"/>
            <a:t>Kommunallagen</a:t>
          </a:r>
        </a:p>
      </dgm:t>
    </dgm:pt>
    <dgm:pt modelId="{6DB2F864-05BE-4447-86FC-1DAFE019CD21}" type="sibTrans" cxnId="{D8C455B5-90BB-48F3-9458-614BF2E92666}">
      <dgm:prSet/>
      <dgm:spPr/>
      <dgm:t>
        <a:bodyPr/>
        <a:lstStyle/>
        <a:p>
          <a:endParaRPr lang="sv-SE"/>
        </a:p>
      </dgm:t>
    </dgm:pt>
    <dgm:pt modelId="{BDDAAE4C-DC7B-41FC-ADB9-A2B77F3DF981}" type="parTrans" cxnId="{D8C455B5-90BB-48F3-9458-614BF2E92666}">
      <dgm:prSet/>
      <dgm:spPr/>
      <dgm:t>
        <a:bodyPr/>
        <a:lstStyle/>
        <a:p>
          <a:endParaRPr lang="sv-SE"/>
        </a:p>
      </dgm:t>
    </dgm:pt>
    <dgm:pt modelId="{11137FD4-53E8-4EE3-BCC5-9180DB5B270D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sv-SE" sz="1400" i="1"/>
            <a:t>Rådet för kommunal redovisning</a:t>
          </a:r>
        </a:p>
      </dgm:t>
    </dgm:pt>
    <dgm:pt modelId="{A82171E9-D74A-43C8-A2A3-F1B59291E629}" type="sibTrans" cxnId="{C357F313-82C4-4D4D-A776-4C2C7871309A}">
      <dgm:prSet/>
      <dgm:spPr/>
      <dgm:t>
        <a:bodyPr/>
        <a:lstStyle/>
        <a:p>
          <a:endParaRPr lang="sv-SE"/>
        </a:p>
      </dgm:t>
    </dgm:pt>
    <dgm:pt modelId="{E20E8A12-C0EA-4AA8-B986-76641949214B}" type="parTrans" cxnId="{C357F313-82C4-4D4D-A776-4C2C7871309A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sv-SE"/>
        </a:p>
      </dgm:t>
    </dgm:pt>
    <dgm:pt modelId="{3AAEE0F8-7DEB-4ABA-90DA-090F118B150F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sv-SE"/>
            <a:t>Kommunal redovisningslag</a:t>
          </a:r>
        </a:p>
      </dgm:t>
    </dgm:pt>
    <dgm:pt modelId="{53808C38-D400-4168-94AE-02337C95D0B3}" type="sibTrans" cxnId="{A23CBC3F-27C2-4571-BD4B-2B153152C35D}">
      <dgm:prSet/>
      <dgm:spPr/>
      <dgm:t>
        <a:bodyPr/>
        <a:lstStyle/>
        <a:p>
          <a:endParaRPr lang="sv-SE"/>
        </a:p>
      </dgm:t>
    </dgm:pt>
    <dgm:pt modelId="{280863FD-B077-4AA5-A252-C9B4CEFAA766}" type="parTrans" cxnId="{A23CBC3F-27C2-4571-BD4B-2B153152C35D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sv-SE"/>
        </a:p>
      </dgm:t>
    </dgm:pt>
    <dgm:pt modelId="{55C266A7-FEC5-4371-AC0F-650EB70119C5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sv-SE"/>
            <a:t>Lagen om offentlig upphandling</a:t>
          </a:r>
        </a:p>
      </dgm:t>
    </dgm:pt>
    <dgm:pt modelId="{C4A31EED-3B95-4BE9-9483-6778B681087F}" type="parTrans" cxnId="{4E4621AD-027A-4DE6-BFE0-87DD84EE468D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sv-SE"/>
        </a:p>
      </dgm:t>
    </dgm:pt>
    <dgm:pt modelId="{0E64D49B-5018-4926-8ECF-0A338BFC9EF0}" type="sibTrans" cxnId="{4E4621AD-027A-4DE6-BFE0-87DD84EE468D}">
      <dgm:prSet/>
      <dgm:spPr/>
      <dgm:t>
        <a:bodyPr/>
        <a:lstStyle/>
        <a:p>
          <a:endParaRPr lang="sv-SE"/>
        </a:p>
      </dgm:t>
    </dgm:pt>
    <dgm:pt modelId="{1E3076D7-6BF1-4A73-9C62-D95449A6737E}" type="pres">
      <dgm:prSet presAssocID="{0602AFA5-F93D-4A2F-94A2-AB6ED725290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A7AFA53-302F-4A1D-9545-954FBA508573}" type="pres">
      <dgm:prSet presAssocID="{55FC483C-2CB2-49BE-BE40-21CBEE77AD99}" presName="root1" presStyleCnt="0"/>
      <dgm:spPr/>
    </dgm:pt>
    <dgm:pt modelId="{A6F11526-E7C0-4DC4-8ED2-C6517BFF8430}" type="pres">
      <dgm:prSet presAssocID="{55FC483C-2CB2-49BE-BE40-21CBEE77AD99}" presName="LevelOneTextNode" presStyleLbl="node0" presStyleIdx="0" presStyleCnt="1" custAng="0" custLinFactNeighborX="-200" custLinFactNeighborY="-591">
        <dgm:presLayoutVars>
          <dgm:chPref val="3"/>
        </dgm:presLayoutVars>
      </dgm:prSet>
      <dgm:spPr/>
    </dgm:pt>
    <dgm:pt modelId="{E9186C6A-D1C2-4E36-8809-EF5EC0A20442}" type="pres">
      <dgm:prSet presAssocID="{55FC483C-2CB2-49BE-BE40-21CBEE77AD99}" presName="level2hierChild" presStyleCnt="0"/>
      <dgm:spPr/>
    </dgm:pt>
    <dgm:pt modelId="{704AD599-5779-446A-B263-72CB70D6BC65}" type="pres">
      <dgm:prSet presAssocID="{280863FD-B077-4AA5-A252-C9B4CEFAA766}" presName="conn2-1" presStyleLbl="parChTrans1D2" presStyleIdx="0" presStyleCnt="2"/>
      <dgm:spPr/>
    </dgm:pt>
    <dgm:pt modelId="{A7840242-A94B-402D-B2CB-DF583508A429}" type="pres">
      <dgm:prSet presAssocID="{280863FD-B077-4AA5-A252-C9B4CEFAA766}" presName="connTx" presStyleLbl="parChTrans1D2" presStyleIdx="0" presStyleCnt="2"/>
      <dgm:spPr/>
    </dgm:pt>
    <dgm:pt modelId="{B674416F-7CBD-47FC-A782-2FFA43DEA983}" type="pres">
      <dgm:prSet presAssocID="{3AAEE0F8-7DEB-4ABA-90DA-090F118B150F}" presName="root2" presStyleCnt="0"/>
      <dgm:spPr/>
    </dgm:pt>
    <dgm:pt modelId="{0B52B3D4-64BE-4BBA-BD53-DECD579029CF}" type="pres">
      <dgm:prSet presAssocID="{3AAEE0F8-7DEB-4ABA-90DA-090F118B150F}" presName="LevelTwoTextNode" presStyleLbl="node2" presStyleIdx="0" presStyleCnt="2">
        <dgm:presLayoutVars>
          <dgm:chPref val="3"/>
        </dgm:presLayoutVars>
      </dgm:prSet>
      <dgm:spPr/>
    </dgm:pt>
    <dgm:pt modelId="{9DADD028-B0BE-4824-9AFD-37A19D50F263}" type="pres">
      <dgm:prSet presAssocID="{3AAEE0F8-7DEB-4ABA-90DA-090F118B150F}" presName="level3hierChild" presStyleCnt="0"/>
      <dgm:spPr/>
    </dgm:pt>
    <dgm:pt modelId="{6872EF70-D7C4-4E4F-9D46-40024B968B7F}" type="pres">
      <dgm:prSet presAssocID="{E20E8A12-C0EA-4AA8-B986-76641949214B}" presName="conn2-1" presStyleLbl="parChTrans1D3" presStyleIdx="0" presStyleCnt="1"/>
      <dgm:spPr/>
    </dgm:pt>
    <dgm:pt modelId="{9DBF176F-B9C9-473B-BADF-881F49FCDF69}" type="pres">
      <dgm:prSet presAssocID="{E20E8A12-C0EA-4AA8-B986-76641949214B}" presName="connTx" presStyleLbl="parChTrans1D3" presStyleIdx="0" presStyleCnt="1"/>
      <dgm:spPr/>
    </dgm:pt>
    <dgm:pt modelId="{8161F82A-9ECE-4EF1-A044-52D43A10AC89}" type="pres">
      <dgm:prSet presAssocID="{11137FD4-53E8-4EE3-BCC5-9180DB5B270D}" presName="root2" presStyleCnt="0"/>
      <dgm:spPr/>
    </dgm:pt>
    <dgm:pt modelId="{D0B2C0E3-F481-4954-B260-5CC9E4724661}" type="pres">
      <dgm:prSet presAssocID="{11137FD4-53E8-4EE3-BCC5-9180DB5B270D}" presName="LevelTwoTextNode" presStyleLbl="node3" presStyleIdx="0" presStyleCnt="1">
        <dgm:presLayoutVars>
          <dgm:chPref val="3"/>
        </dgm:presLayoutVars>
      </dgm:prSet>
      <dgm:spPr/>
    </dgm:pt>
    <dgm:pt modelId="{9B512044-F2AD-44CD-AF9A-5EFEDCE91C7A}" type="pres">
      <dgm:prSet presAssocID="{11137FD4-53E8-4EE3-BCC5-9180DB5B270D}" presName="level3hierChild" presStyleCnt="0"/>
      <dgm:spPr/>
    </dgm:pt>
    <dgm:pt modelId="{5443F3F7-F529-49A7-A30A-AEE5174D5F06}" type="pres">
      <dgm:prSet presAssocID="{C4A31EED-3B95-4BE9-9483-6778B681087F}" presName="conn2-1" presStyleLbl="parChTrans1D2" presStyleIdx="1" presStyleCnt="2"/>
      <dgm:spPr/>
    </dgm:pt>
    <dgm:pt modelId="{72F78311-0342-4899-BBF2-DDD635DEC0F3}" type="pres">
      <dgm:prSet presAssocID="{C4A31EED-3B95-4BE9-9483-6778B681087F}" presName="connTx" presStyleLbl="parChTrans1D2" presStyleIdx="1" presStyleCnt="2"/>
      <dgm:spPr/>
    </dgm:pt>
    <dgm:pt modelId="{BA18E514-C9B7-4B09-A9D3-C35FEED773A9}" type="pres">
      <dgm:prSet presAssocID="{55C266A7-FEC5-4371-AC0F-650EB70119C5}" presName="root2" presStyleCnt="0"/>
      <dgm:spPr/>
    </dgm:pt>
    <dgm:pt modelId="{0496FA31-DA95-4EFF-8908-24CE25C9952F}" type="pres">
      <dgm:prSet presAssocID="{55C266A7-FEC5-4371-AC0F-650EB70119C5}" presName="LevelTwoTextNode" presStyleLbl="node2" presStyleIdx="1" presStyleCnt="2">
        <dgm:presLayoutVars>
          <dgm:chPref val="3"/>
        </dgm:presLayoutVars>
      </dgm:prSet>
      <dgm:spPr/>
    </dgm:pt>
    <dgm:pt modelId="{1208DE69-8685-46D8-BF72-8437AFF47FF3}" type="pres">
      <dgm:prSet presAssocID="{55C266A7-FEC5-4371-AC0F-650EB70119C5}" presName="level3hierChild" presStyleCnt="0"/>
      <dgm:spPr/>
    </dgm:pt>
  </dgm:ptLst>
  <dgm:cxnLst>
    <dgm:cxn modelId="{8E2A9F04-0D1C-4A52-9F6C-B711BA7F73DD}" type="presOf" srcId="{E20E8A12-C0EA-4AA8-B986-76641949214B}" destId="{6872EF70-D7C4-4E4F-9D46-40024B968B7F}" srcOrd="0" destOrd="0" presId="urn:microsoft.com/office/officeart/2008/layout/HorizontalMultiLevelHierarchy"/>
    <dgm:cxn modelId="{C357F313-82C4-4D4D-A776-4C2C7871309A}" srcId="{3AAEE0F8-7DEB-4ABA-90DA-090F118B150F}" destId="{11137FD4-53E8-4EE3-BCC5-9180DB5B270D}" srcOrd="0" destOrd="0" parTransId="{E20E8A12-C0EA-4AA8-B986-76641949214B}" sibTransId="{A82171E9-D74A-43C8-A2A3-F1B59291E629}"/>
    <dgm:cxn modelId="{CAE3363A-3C17-4357-AF83-C174A911C50F}" type="presOf" srcId="{55C266A7-FEC5-4371-AC0F-650EB70119C5}" destId="{0496FA31-DA95-4EFF-8908-24CE25C9952F}" srcOrd="0" destOrd="0" presId="urn:microsoft.com/office/officeart/2008/layout/HorizontalMultiLevelHierarchy"/>
    <dgm:cxn modelId="{A23CBC3F-27C2-4571-BD4B-2B153152C35D}" srcId="{55FC483C-2CB2-49BE-BE40-21CBEE77AD99}" destId="{3AAEE0F8-7DEB-4ABA-90DA-090F118B150F}" srcOrd="0" destOrd="0" parTransId="{280863FD-B077-4AA5-A252-C9B4CEFAA766}" sibTransId="{53808C38-D400-4168-94AE-02337C95D0B3}"/>
    <dgm:cxn modelId="{30341B61-6F90-4654-98CF-BBB5EFAB3A78}" type="presOf" srcId="{0602AFA5-F93D-4A2F-94A2-AB6ED7252900}" destId="{1E3076D7-6BF1-4A73-9C62-D95449A6737E}" srcOrd="0" destOrd="0" presId="urn:microsoft.com/office/officeart/2008/layout/HorizontalMultiLevelHierarchy"/>
    <dgm:cxn modelId="{D4584A81-82DF-4969-9C99-A40CFC5CB9F6}" type="presOf" srcId="{11137FD4-53E8-4EE3-BCC5-9180DB5B270D}" destId="{D0B2C0E3-F481-4954-B260-5CC9E4724661}" srcOrd="0" destOrd="0" presId="urn:microsoft.com/office/officeart/2008/layout/HorizontalMultiLevelHierarchy"/>
    <dgm:cxn modelId="{74E16982-A694-4466-84E1-26D594D8D2EC}" type="presOf" srcId="{280863FD-B077-4AA5-A252-C9B4CEFAA766}" destId="{A7840242-A94B-402D-B2CB-DF583508A429}" srcOrd="1" destOrd="0" presId="urn:microsoft.com/office/officeart/2008/layout/HorizontalMultiLevelHierarchy"/>
    <dgm:cxn modelId="{313CCDA9-01BD-4934-B895-7E27C932FCBC}" type="presOf" srcId="{280863FD-B077-4AA5-A252-C9B4CEFAA766}" destId="{704AD599-5779-446A-B263-72CB70D6BC65}" srcOrd="0" destOrd="0" presId="urn:microsoft.com/office/officeart/2008/layout/HorizontalMultiLevelHierarchy"/>
    <dgm:cxn modelId="{4E4621AD-027A-4DE6-BFE0-87DD84EE468D}" srcId="{55FC483C-2CB2-49BE-BE40-21CBEE77AD99}" destId="{55C266A7-FEC5-4371-AC0F-650EB70119C5}" srcOrd="1" destOrd="0" parTransId="{C4A31EED-3B95-4BE9-9483-6778B681087F}" sibTransId="{0E64D49B-5018-4926-8ECF-0A338BFC9EF0}"/>
    <dgm:cxn modelId="{D8C455B5-90BB-48F3-9458-614BF2E92666}" srcId="{0602AFA5-F93D-4A2F-94A2-AB6ED7252900}" destId="{55FC483C-2CB2-49BE-BE40-21CBEE77AD99}" srcOrd="0" destOrd="0" parTransId="{BDDAAE4C-DC7B-41FC-ADB9-A2B77F3DF981}" sibTransId="{6DB2F864-05BE-4447-86FC-1DAFE019CD21}"/>
    <dgm:cxn modelId="{CA1348BF-5320-4054-8491-1CAF0C7800C9}" type="presOf" srcId="{E20E8A12-C0EA-4AA8-B986-76641949214B}" destId="{9DBF176F-B9C9-473B-BADF-881F49FCDF69}" srcOrd="1" destOrd="0" presId="urn:microsoft.com/office/officeart/2008/layout/HorizontalMultiLevelHierarchy"/>
    <dgm:cxn modelId="{DED0B6C4-D626-4753-A64E-6F556E8DF702}" type="presOf" srcId="{C4A31EED-3B95-4BE9-9483-6778B681087F}" destId="{5443F3F7-F529-49A7-A30A-AEE5174D5F06}" srcOrd="0" destOrd="0" presId="urn:microsoft.com/office/officeart/2008/layout/HorizontalMultiLevelHierarchy"/>
    <dgm:cxn modelId="{E2D13ED1-6B9B-4EC8-AFC4-87C613D824AE}" type="presOf" srcId="{55FC483C-2CB2-49BE-BE40-21CBEE77AD99}" destId="{A6F11526-E7C0-4DC4-8ED2-C6517BFF8430}" srcOrd="0" destOrd="0" presId="urn:microsoft.com/office/officeart/2008/layout/HorizontalMultiLevelHierarchy"/>
    <dgm:cxn modelId="{E9C71DDF-D681-446E-A342-677792F73574}" type="presOf" srcId="{3AAEE0F8-7DEB-4ABA-90DA-090F118B150F}" destId="{0B52B3D4-64BE-4BBA-BD53-DECD579029CF}" srcOrd="0" destOrd="0" presId="urn:microsoft.com/office/officeart/2008/layout/HorizontalMultiLevelHierarchy"/>
    <dgm:cxn modelId="{EDB6A8F5-A879-4000-978C-2A59758F9336}" type="presOf" srcId="{C4A31EED-3B95-4BE9-9483-6778B681087F}" destId="{72F78311-0342-4899-BBF2-DDD635DEC0F3}" srcOrd="1" destOrd="0" presId="urn:microsoft.com/office/officeart/2008/layout/HorizontalMultiLevelHierarchy"/>
    <dgm:cxn modelId="{5D08D00B-1B7B-498F-9CEB-90362D85FA61}" type="presParOf" srcId="{1E3076D7-6BF1-4A73-9C62-D95449A6737E}" destId="{2A7AFA53-302F-4A1D-9545-954FBA508573}" srcOrd="0" destOrd="0" presId="urn:microsoft.com/office/officeart/2008/layout/HorizontalMultiLevelHierarchy"/>
    <dgm:cxn modelId="{A67A7FCA-3A70-445E-A5BD-7C72080538E4}" type="presParOf" srcId="{2A7AFA53-302F-4A1D-9545-954FBA508573}" destId="{A6F11526-E7C0-4DC4-8ED2-C6517BFF8430}" srcOrd="0" destOrd="0" presId="urn:microsoft.com/office/officeart/2008/layout/HorizontalMultiLevelHierarchy"/>
    <dgm:cxn modelId="{B8AC4F47-909A-4830-84FE-2152009C9193}" type="presParOf" srcId="{2A7AFA53-302F-4A1D-9545-954FBA508573}" destId="{E9186C6A-D1C2-4E36-8809-EF5EC0A20442}" srcOrd="1" destOrd="0" presId="urn:microsoft.com/office/officeart/2008/layout/HorizontalMultiLevelHierarchy"/>
    <dgm:cxn modelId="{8A54A8B1-E071-4A0C-A16E-DC0F0734924D}" type="presParOf" srcId="{E9186C6A-D1C2-4E36-8809-EF5EC0A20442}" destId="{704AD599-5779-446A-B263-72CB70D6BC65}" srcOrd="0" destOrd="0" presId="urn:microsoft.com/office/officeart/2008/layout/HorizontalMultiLevelHierarchy"/>
    <dgm:cxn modelId="{98DF92D4-F8BC-46C7-A963-85BDDEBF6D19}" type="presParOf" srcId="{704AD599-5779-446A-B263-72CB70D6BC65}" destId="{A7840242-A94B-402D-B2CB-DF583508A429}" srcOrd="0" destOrd="0" presId="urn:microsoft.com/office/officeart/2008/layout/HorizontalMultiLevelHierarchy"/>
    <dgm:cxn modelId="{A6A20560-FA83-49F9-993E-B4C5AA7AC170}" type="presParOf" srcId="{E9186C6A-D1C2-4E36-8809-EF5EC0A20442}" destId="{B674416F-7CBD-47FC-A782-2FFA43DEA983}" srcOrd="1" destOrd="0" presId="urn:microsoft.com/office/officeart/2008/layout/HorizontalMultiLevelHierarchy"/>
    <dgm:cxn modelId="{236D493B-4CCD-4088-9FCB-5C0E15DE6986}" type="presParOf" srcId="{B674416F-7CBD-47FC-A782-2FFA43DEA983}" destId="{0B52B3D4-64BE-4BBA-BD53-DECD579029CF}" srcOrd="0" destOrd="0" presId="urn:microsoft.com/office/officeart/2008/layout/HorizontalMultiLevelHierarchy"/>
    <dgm:cxn modelId="{1AF0E541-07A5-415D-986C-A47334099541}" type="presParOf" srcId="{B674416F-7CBD-47FC-A782-2FFA43DEA983}" destId="{9DADD028-B0BE-4824-9AFD-37A19D50F263}" srcOrd="1" destOrd="0" presId="urn:microsoft.com/office/officeart/2008/layout/HorizontalMultiLevelHierarchy"/>
    <dgm:cxn modelId="{0CD71975-0A37-45E7-99AB-5C549E4012E0}" type="presParOf" srcId="{9DADD028-B0BE-4824-9AFD-37A19D50F263}" destId="{6872EF70-D7C4-4E4F-9D46-40024B968B7F}" srcOrd="0" destOrd="0" presId="urn:microsoft.com/office/officeart/2008/layout/HorizontalMultiLevelHierarchy"/>
    <dgm:cxn modelId="{EC697F63-9895-4175-A68E-AE83495CB698}" type="presParOf" srcId="{6872EF70-D7C4-4E4F-9D46-40024B968B7F}" destId="{9DBF176F-B9C9-473B-BADF-881F49FCDF69}" srcOrd="0" destOrd="0" presId="urn:microsoft.com/office/officeart/2008/layout/HorizontalMultiLevelHierarchy"/>
    <dgm:cxn modelId="{8F9D02EC-F65C-4B8A-B2FC-29F160F90B1F}" type="presParOf" srcId="{9DADD028-B0BE-4824-9AFD-37A19D50F263}" destId="{8161F82A-9ECE-4EF1-A044-52D43A10AC89}" srcOrd="1" destOrd="0" presId="urn:microsoft.com/office/officeart/2008/layout/HorizontalMultiLevelHierarchy"/>
    <dgm:cxn modelId="{3985631B-F3ED-43EE-9ECB-5AB264C730B0}" type="presParOf" srcId="{8161F82A-9ECE-4EF1-A044-52D43A10AC89}" destId="{D0B2C0E3-F481-4954-B260-5CC9E4724661}" srcOrd="0" destOrd="0" presId="urn:microsoft.com/office/officeart/2008/layout/HorizontalMultiLevelHierarchy"/>
    <dgm:cxn modelId="{C81106D3-71B7-4FAE-95F3-210F12F9A909}" type="presParOf" srcId="{8161F82A-9ECE-4EF1-A044-52D43A10AC89}" destId="{9B512044-F2AD-44CD-AF9A-5EFEDCE91C7A}" srcOrd="1" destOrd="0" presId="urn:microsoft.com/office/officeart/2008/layout/HorizontalMultiLevelHierarchy"/>
    <dgm:cxn modelId="{5C417766-F4EB-4F74-BE70-97DCFA419A54}" type="presParOf" srcId="{E9186C6A-D1C2-4E36-8809-EF5EC0A20442}" destId="{5443F3F7-F529-49A7-A30A-AEE5174D5F06}" srcOrd="2" destOrd="0" presId="urn:microsoft.com/office/officeart/2008/layout/HorizontalMultiLevelHierarchy"/>
    <dgm:cxn modelId="{51BD66D7-F4FF-4C07-865B-A2CF780DFA04}" type="presParOf" srcId="{5443F3F7-F529-49A7-A30A-AEE5174D5F06}" destId="{72F78311-0342-4899-BBF2-DDD635DEC0F3}" srcOrd="0" destOrd="0" presId="urn:microsoft.com/office/officeart/2008/layout/HorizontalMultiLevelHierarchy"/>
    <dgm:cxn modelId="{2B3A5C0C-336A-4EDF-AA17-82B7537E1D17}" type="presParOf" srcId="{E9186C6A-D1C2-4E36-8809-EF5EC0A20442}" destId="{BA18E514-C9B7-4B09-A9D3-C35FEED773A9}" srcOrd="3" destOrd="0" presId="urn:microsoft.com/office/officeart/2008/layout/HorizontalMultiLevelHierarchy"/>
    <dgm:cxn modelId="{A6CDFFDF-DC52-4B50-A551-971A50FC7392}" type="presParOf" srcId="{BA18E514-C9B7-4B09-A9D3-C35FEED773A9}" destId="{0496FA31-DA95-4EFF-8908-24CE25C9952F}" srcOrd="0" destOrd="0" presId="urn:microsoft.com/office/officeart/2008/layout/HorizontalMultiLevelHierarchy"/>
    <dgm:cxn modelId="{50224730-03B5-4E93-B4FB-0ED8F2EBFBF6}" type="presParOf" srcId="{BA18E514-C9B7-4B09-A9D3-C35FEED773A9}" destId="{1208DE69-8685-46D8-BF72-8437AFF47FF3}" srcOrd="1" destOrd="0" presId="urn:microsoft.com/office/officeart/2008/layout/HorizontalMultiLevelHierarchy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50B88-6EFD-4345-BD7C-DAC51594887A}">
      <dsp:nvSpPr>
        <dsp:cNvPr id="0" name=""/>
        <dsp:cNvSpPr/>
      </dsp:nvSpPr>
      <dsp:spPr>
        <a:xfrm>
          <a:off x="2797246" y="1873003"/>
          <a:ext cx="371606" cy="7080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5803" y="0"/>
              </a:lnTo>
              <a:lnTo>
                <a:pt x="185803" y="708092"/>
              </a:lnTo>
              <a:lnTo>
                <a:pt x="371606" y="708092"/>
              </a:lnTo>
            </a:path>
          </a:pathLst>
        </a:custGeom>
        <a:noFill/>
        <a:ln w="10795" cap="flat" cmpd="sng" algn="ctr">
          <a:solidFill>
            <a:schemeClr val="bg1">
              <a:lumMod val="65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>
            <a:solidFill>
              <a:schemeClr val="bg1"/>
            </a:solidFill>
          </a:endParaRPr>
        </a:p>
      </dsp:txBody>
      <dsp:txXfrm>
        <a:off x="2963057" y="2207057"/>
        <a:ext cx="39983" cy="39983"/>
      </dsp:txXfrm>
    </dsp:sp>
    <dsp:sp modelId="{CAC5A425-2DD9-49FB-AA98-1957BFE5A605}">
      <dsp:nvSpPr>
        <dsp:cNvPr id="0" name=""/>
        <dsp:cNvSpPr/>
      </dsp:nvSpPr>
      <dsp:spPr>
        <a:xfrm>
          <a:off x="2797246" y="1827283"/>
          <a:ext cx="3716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1606" y="45720"/>
              </a:lnTo>
            </a:path>
          </a:pathLst>
        </a:custGeom>
        <a:noFill/>
        <a:ln w="10795" cap="flat" cmpd="sng" algn="ctr">
          <a:solidFill>
            <a:schemeClr val="bg1">
              <a:lumMod val="65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2973759" y="1863713"/>
        <a:ext cx="18580" cy="18580"/>
      </dsp:txXfrm>
    </dsp:sp>
    <dsp:sp modelId="{CE70B027-14E8-4583-9B9F-3FA816CEA764}">
      <dsp:nvSpPr>
        <dsp:cNvPr id="0" name=""/>
        <dsp:cNvSpPr/>
      </dsp:nvSpPr>
      <dsp:spPr>
        <a:xfrm>
          <a:off x="2797246" y="1164911"/>
          <a:ext cx="371606" cy="708092"/>
        </a:xfrm>
        <a:custGeom>
          <a:avLst/>
          <a:gdLst/>
          <a:ahLst/>
          <a:cxnLst/>
          <a:rect l="0" t="0" r="0" b="0"/>
          <a:pathLst>
            <a:path>
              <a:moveTo>
                <a:pt x="0" y="708092"/>
              </a:moveTo>
              <a:lnTo>
                <a:pt x="185803" y="708092"/>
              </a:lnTo>
              <a:lnTo>
                <a:pt x="185803" y="0"/>
              </a:lnTo>
              <a:lnTo>
                <a:pt x="371606" y="0"/>
              </a:lnTo>
            </a:path>
          </a:pathLst>
        </a:custGeom>
        <a:noFill/>
        <a:ln w="10795" cap="flat" cmpd="sng" algn="ctr">
          <a:solidFill>
            <a:schemeClr val="bg1">
              <a:lumMod val="65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>
            <a:solidFill>
              <a:schemeClr val="bg1"/>
            </a:solidFill>
          </a:endParaRPr>
        </a:p>
      </dsp:txBody>
      <dsp:txXfrm>
        <a:off x="2963057" y="1498965"/>
        <a:ext cx="39983" cy="39983"/>
      </dsp:txXfrm>
    </dsp:sp>
    <dsp:sp modelId="{19FF9C45-1AA1-46A6-8D60-DA8AA0625774}">
      <dsp:nvSpPr>
        <dsp:cNvPr id="0" name=""/>
        <dsp:cNvSpPr/>
      </dsp:nvSpPr>
      <dsp:spPr>
        <a:xfrm>
          <a:off x="567605" y="1827283"/>
          <a:ext cx="3716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1606" y="45720"/>
              </a:lnTo>
            </a:path>
          </a:pathLst>
        </a:custGeom>
        <a:noFill/>
        <a:ln w="10795" cap="flat" cmpd="sng" algn="ctr">
          <a:solidFill>
            <a:schemeClr val="bg1">
              <a:lumMod val="6500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744118" y="1863713"/>
        <a:ext cx="18580" cy="18580"/>
      </dsp:txXfrm>
    </dsp:sp>
    <dsp:sp modelId="{A6F11526-E7C0-4DC4-8ED2-C6517BFF8430}">
      <dsp:nvSpPr>
        <dsp:cNvPr id="0" name=""/>
        <dsp:cNvSpPr/>
      </dsp:nvSpPr>
      <dsp:spPr>
        <a:xfrm rot="16200000">
          <a:off x="-1206351" y="1589766"/>
          <a:ext cx="2981441" cy="566473"/>
        </a:xfrm>
        <a:prstGeom prst="rect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/>
            <a:t>Regeringsformen</a:t>
          </a:r>
        </a:p>
      </dsp:txBody>
      <dsp:txXfrm>
        <a:off x="-1206351" y="1589766"/>
        <a:ext cx="2981441" cy="566473"/>
      </dsp:txXfrm>
    </dsp:sp>
    <dsp:sp modelId="{A9762468-ABFB-45D1-B0B4-EB04615A0BE9}">
      <dsp:nvSpPr>
        <dsp:cNvPr id="0" name=""/>
        <dsp:cNvSpPr/>
      </dsp:nvSpPr>
      <dsp:spPr>
        <a:xfrm>
          <a:off x="939212" y="1589766"/>
          <a:ext cx="1858034" cy="566473"/>
        </a:xfrm>
        <a:prstGeom prst="rect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/>
            <a:t>Kommunal självstyrelse</a:t>
          </a:r>
        </a:p>
      </dsp:txBody>
      <dsp:txXfrm>
        <a:off x="939212" y="1589766"/>
        <a:ext cx="1858034" cy="566473"/>
      </dsp:txXfrm>
    </dsp:sp>
    <dsp:sp modelId="{42D52C11-2C6C-4AE3-A160-460DD9BCB4D5}">
      <dsp:nvSpPr>
        <dsp:cNvPr id="0" name=""/>
        <dsp:cNvSpPr/>
      </dsp:nvSpPr>
      <dsp:spPr>
        <a:xfrm>
          <a:off x="3168853" y="881674"/>
          <a:ext cx="1858034" cy="566473"/>
        </a:xfrm>
        <a:prstGeom prst="rect">
          <a:avLst/>
        </a:prstGeom>
        <a:solidFill>
          <a:schemeClr val="accent4">
            <a:lumMod val="75000"/>
            <a:alpha val="89804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/>
            <a:t>Kommunala angelägenheter</a:t>
          </a:r>
        </a:p>
      </dsp:txBody>
      <dsp:txXfrm>
        <a:off x="3168853" y="881674"/>
        <a:ext cx="1858034" cy="566473"/>
      </dsp:txXfrm>
    </dsp:sp>
    <dsp:sp modelId="{D0A7B1B6-F00A-4399-B71E-A32E95C60D41}">
      <dsp:nvSpPr>
        <dsp:cNvPr id="0" name=""/>
        <dsp:cNvSpPr/>
      </dsp:nvSpPr>
      <dsp:spPr>
        <a:xfrm>
          <a:off x="3168853" y="1589766"/>
          <a:ext cx="1858034" cy="566473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/>
            <a:t>Beskattningsrätten</a:t>
          </a:r>
        </a:p>
      </dsp:txBody>
      <dsp:txXfrm>
        <a:off x="3168853" y="1589766"/>
        <a:ext cx="1858034" cy="566473"/>
      </dsp:txXfrm>
    </dsp:sp>
    <dsp:sp modelId="{08DB0536-77F1-4CE5-86EA-78208F100274}">
      <dsp:nvSpPr>
        <dsp:cNvPr id="0" name=""/>
        <dsp:cNvSpPr/>
      </dsp:nvSpPr>
      <dsp:spPr>
        <a:xfrm>
          <a:off x="3168853" y="2297858"/>
          <a:ext cx="1858034" cy="566473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i="1" kern="1200"/>
            <a:t>Kommunalbesvär</a:t>
          </a:r>
        </a:p>
      </dsp:txBody>
      <dsp:txXfrm>
        <a:off x="3168853" y="2297858"/>
        <a:ext cx="1858034" cy="5664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3F3F7-F529-49A7-A30A-AEE5174D5F06}">
      <dsp:nvSpPr>
        <dsp:cNvPr id="0" name=""/>
        <dsp:cNvSpPr/>
      </dsp:nvSpPr>
      <dsp:spPr>
        <a:xfrm>
          <a:off x="566473" y="1855383"/>
          <a:ext cx="372738" cy="3716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6369" y="0"/>
              </a:lnTo>
              <a:lnTo>
                <a:pt x="186369" y="371666"/>
              </a:lnTo>
              <a:lnTo>
                <a:pt x="372738" y="371666"/>
              </a:lnTo>
            </a:path>
          </a:pathLst>
        </a:custGeom>
        <a:noFill/>
        <a:ln w="10795" cap="flat" cmpd="sng" algn="ctr">
          <a:solidFill>
            <a:schemeClr val="bg1">
              <a:lumMod val="6500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739683" y="2028057"/>
        <a:ext cx="26318" cy="26318"/>
      </dsp:txXfrm>
    </dsp:sp>
    <dsp:sp modelId="{6872EF70-D7C4-4E4F-9D46-40024B968B7F}">
      <dsp:nvSpPr>
        <dsp:cNvPr id="0" name=""/>
        <dsp:cNvSpPr/>
      </dsp:nvSpPr>
      <dsp:spPr>
        <a:xfrm>
          <a:off x="2797246" y="1473237"/>
          <a:ext cx="3716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1606" y="45720"/>
              </a:lnTo>
            </a:path>
          </a:pathLst>
        </a:custGeom>
        <a:noFill/>
        <a:ln w="10795" cap="flat" cmpd="sng" algn="ctr">
          <a:solidFill>
            <a:schemeClr val="bg1">
              <a:lumMod val="65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2973759" y="1509667"/>
        <a:ext cx="18580" cy="18580"/>
      </dsp:txXfrm>
    </dsp:sp>
    <dsp:sp modelId="{704AD599-5779-446A-B263-72CB70D6BC65}">
      <dsp:nvSpPr>
        <dsp:cNvPr id="0" name=""/>
        <dsp:cNvSpPr/>
      </dsp:nvSpPr>
      <dsp:spPr>
        <a:xfrm>
          <a:off x="566473" y="1518957"/>
          <a:ext cx="372738" cy="336425"/>
        </a:xfrm>
        <a:custGeom>
          <a:avLst/>
          <a:gdLst/>
          <a:ahLst/>
          <a:cxnLst/>
          <a:rect l="0" t="0" r="0" b="0"/>
          <a:pathLst>
            <a:path>
              <a:moveTo>
                <a:pt x="0" y="336425"/>
              </a:moveTo>
              <a:lnTo>
                <a:pt x="186369" y="336425"/>
              </a:lnTo>
              <a:lnTo>
                <a:pt x="186369" y="0"/>
              </a:lnTo>
              <a:lnTo>
                <a:pt x="372738" y="0"/>
              </a:lnTo>
            </a:path>
          </a:pathLst>
        </a:custGeom>
        <a:noFill/>
        <a:ln w="10795" cap="flat" cmpd="sng" algn="ctr">
          <a:solidFill>
            <a:schemeClr val="bg1">
              <a:lumMod val="6500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740290" y="1674617"/>
        <a:ext cx="25105" cy="25105"/>
      </dsp:txXfrm>
    </dsp:sp>
    <dsp:sp modelId="{A6F11526-E7C0-4DC4-8ED2-C6517BFF8430}">
      <dsp:nvSpPr>
        <dsp:cNvPr id="0" name=""/>
        <dsp:cNvSpPr/>
      </dsp:nvSpPr>
      <dsp:spPr>
        <a:xfrm rot="16200000">
          <a:off x="-1207483" y="1572146"/>
          <a:ext cx="2981441" cy="566473"/>
        </a:xfrm>
        <a:prstGeom prst="rect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/>
            <a:t>Kommunallagen</a:t>
          </a:r>
        </a:p>
      </dsp:txBody>
      <dsp:txXfrm>
        <a:off x="-1207483" y="1572146"/>
        <a:ext cx="2981441" cy="566473"/>
      </dsp:txXfrm>
    </dsp:sp>
    <dsp:sp modelId="{0B52B3D4-64BE-4BBA-BD53-DECD579029CF}">
      <dsp:nvSpPr>
        <dsp:cNvPr id="0" name=""/>
        <dsp:cNvSpPr/>
      </dsp:nvSpPr>
      <dsp:spPr>
        <a:xfrm>
          <a:off x="939212" y="1235720"/>
          <a:ext cx="1858034" cy="566473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/>
            <a:t>Kommunal redovisningslag</a:t>
          </a:r>
        </a:p>
      </dsp:txBody>
      <dsp:txXfrm>
        <a:off x="939212" y="1235720"/>
        <a:ext cx="1858034" cy="566473"/>
      </dsp:txXfrm>
    </dsp:sp>
    <dsp:sp modelId="{D0B2C0E3-F481-4954-B260-5CC9E4724661}">
      <dsp:nvSpPr>
        <dsp:cNvPr id="0" name=""/>
        <dsp:cNvSpPr/>
      </dsp:nvSpPr>
      <dsp:spPr>
        <a:xfrm>
          <a:off x="3168853" y="1235720"/>
          <a:ext cx="1858034" cy="566473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i="1" kern="1200"/>
            <a:t>Rådet för kommunal redovisning</a:t>
          </a:r>
        </a:p>
      </dsp:txBody>
      <dsp:txXfrm>
        <a:off x="3168853" y="1235720"/>
        <a:ext cx="1858034" cy="566473"/>
      </dsp:txXfrm>
    </dsp:sp>
    <dsp:sp modelId="{0496FA31-DA95-4EFF-8908-24CE25C9952F}">
      <dsp:nvSpPr>
        <dsp:cNvPr id="0" name=""/>
        <dsp:cNvSpPr/>
      </dsp:nvSpPr>
      <dsp:spPr>
        <a:xfrm>
          <a:off x="939212" y="1943812"/>
          <a:ext cx="1858034" cy="566473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/>
            <a:t>Lagen om offentlig upphandling</a:t>
          </a:r>
        </a:p>
      </dsp:txBody>
      <dsp:txXfrm>
        <a:off x="939212" y="1943812"/>
        <a:ext cx="1858034" cy="5664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D73EF267-0199-4EBF-A0E2-F646A5825D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5334273-ECFF-455B-9138-0301C09431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A971FCF-1417-40B0-B395-5F1ED385139B}" type="datetimeFigureOut">
              <a:rPr lang="sv-SE"/>
              <a:pPr>
                <a:defRPr/>
              </a:pPr>
              <a:t>2023-01-30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5408395-CBEC-49BD-9B1E-FB2A0779A26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EB24925-0568-4DDB-B671-3C82E95404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1CEE1D6-D234-48F7-BC6B-3DD38535239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F7E6C028-9185-4892-9698-1C5F023F56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3CF7B8D-950C-453F-BFBE-F55BCCF633C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7146553-C840-4985-982F-1A4B58E7365D}" type="datetimeFigureOut">
              <a:rPr lang="sv-SE"/>
              <a:pPr>
                <a:defRPr/>
              </a:pPr>
              <a:t>2023-01-30</a:t>
            </a:fld>
            <a:endParaRPr lang="sv-SE"/>
          </a:p>
        </p:txBody>
      </p:sp>
      <p:sp>
        <p:nvSpPr>
          <p:cNvPr id="4" name="Platshållare för bildobjekt 3">
            <a:extLst>
              <a:ext uri="{FF2B5EF4-FFF2-40B4-BE49-F238E27FC236}">
                <a16:creationId xmlns:a16="http://schemas.microsoft.com/office/drawing/2014/main" id="{70EC6FAF-4EE6-47C0-A7F4-1855A9980F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>
            <a:extLst>
              <a:ext uri="{FF2B5EF4-FFF2-40B4-BE49-F238E27FC236}">
                <a16:creationId xmlns:a16="http://schemas.microsoft.com/office/drawing/2014/main" id="{5D2809CD-928C-47E5-BA43-406DF3DD8A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FC8F1D7-86CF-41E5-B463-BEA9D079AA2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075C189-BFD8-4C5C-9F3E-9372561CBF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3DC6E7-EE4C-44D1-8E3A-8C433E57A71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DC6E7-EE4C-44D1-8E3A-8C433E57A71E}" type="slidenum">
              <a:rPr lang="sv-SE" smtClean="0"/>
              <a:pPr>
                <a:defRPr/>
              </a:pPr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9273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DC6E7-EE4C-44D1-8E3A-8C433E57A71E}" type="slidenum">
              <a:rPr lang="sv-SE" smtClean="0"/>
              <a:pPr>
                <a:defRPr/>
              </a:pPr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5443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DC6E7-EE4C-44D1-8E3A-8C433E57A71E}" type="slidenum">
              <a:rPr lang="sv-SE" smtClean="0"/>
              <a:pPr>
                <a:defRPr/>
              </a:pPr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4629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DC6E7-EE4C-44D1-8E3A-8C433E57A71E}" type="slidenum">
              <a:rPr lang="sv-SE" smtClean="0"/>
              <a:pPr>
                <a:defRPr/>
              </a:pPr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56157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9pPr>
          </a:lstStyle>
          <a:p>
            <a:fld id="{75E1EEC0-96E5-4237-87C3-AAEA6EA69E55}" type="slidenum">
              <a:rPr lang="sv-SE" altLang="sv-SE" sz="1200" smtClean="0"/>
              <a:pPr/>
              <a:t>13</a:t>
            </a:fld>
            <a:endParaRPr lang="sv-SE" altLang="sv-SE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19163" eaLnBrk="1" hangingPunct="1">
              <a:spcBef>
                <a:spcPct val="50000"/>
              </a:spcBef>
            </a:pPr>
            <a:endParaRPr lang="sv-SE" altLang="sv-SE" dirty="0"/>
          </a:p>
        </p:txBody>
      </p:sp>
    </p:spTree>
    <p:extLst>
      <p:ext uri="{BB962C8B-B14F-4D97-AF65-F5344CB8AC3E}">
        <p14:creationId xmlns:p14="http://schemas.microsoft.com/office/powerpoint/2010/main" val="26346916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02B73-108F-DF46-B5B1-72D4B8AD9FC7}" type="slidenum">
              <a:rPr lang="sv-SE" smtClean="0"/>
              <a:pPr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05733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20483" name="Platshållare för anteckninga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v-SE" dirty="0">
              <a:latin typeface="Arial" pitchFamily="34" charset="0"/>
              <a:ea typeface="ヒラギノ角ゴ Pro W3"/>
            </a:endParaRPr>
          </a:p>
        </p:txBody>
      </p:sp>
      <p:sp>
        <p:nvSpPr>
          <p:cNvPr id="20484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9pPr>
          </a:lstStyle>
          <a:p>
            <a:fld id="{AFA84E25-F018-4EC0-8E9C-99EFC5DB96FA}" type="slidenum">
              <a:rPr lang="sv-SE" altLang="sv-SE" sz="1200" smtClean="0"/>
              <a:pPr/>
              <a:t>15</a:t>
            </a:fld>
            <a:endParaRPr lang="sv-SE" altLang="sv-SE" sz="1200"/>
          </a:p>
        </p:txBody>
      </p:sp>
    </p:spTree>
    <p:extLst>
      <p:ext uri="{BB962C8B-B14F-4D97-AF65-F5344CB8AC3E}">
        <p14:creationId xmlns:p14="http://schemas.microsoft.com/office/powerpoint/2010/main" val="41577629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DC6E7-EE4C-44D1-8E3A-8C433E57A71E}" type="slidenum">
              <a:rPr lang="sv-SE" smtClean="0"/>
              <a:pPr>
                <a:defRPr/>
              </a:pPr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40043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ea typeface="Calibri"/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DC6E7-EE4C-44D1-8E3A-8C433E57A71E}" type="slidenum">
              <a:rPr lang="sv-SE" smtClean="0"/>
              <a:pPr>
                <a:defRPr/>
              </a:pPr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50605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DC6E7-EE4C-44D1-8E3A-8C433E57A71E}" type="slidenum">
              <a:rPr lang="sv-SE" smtClean="0"/>
              <a:pPr>
                <a:defRPr/>
              </a:pPr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06390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DC6E7-EE4C-44D1-8E3A-8C433E57A71E}" type="slidenum">
              <a:rPr lang="sv-SE" smtClean="0"/>
              <a:pPr>
                <a:defRPr/>
              </a:pPr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8608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DC6E7-EE4C-44D1-8E3A-8C433E57A71E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48040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DC6E7-EE4C-44D1-8E3A-8C433E57A71E}" type="slidenum">
              <a:rPr lang="sv-SE" smtClean="0"/>
              <a:pPr>
                <a:defRPr/>
              </a:pPr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88961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DC6E7-EE4C-44D1-8E3A-8C433E57A71E}" type="slidenum">
              <a:rPr lang="sv-SE" smtClean="0"/>
              <a:pPr>
                <a:defRPr/>
              </a:pPr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66999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DC6E7-EE4C-44D1-8E3A-8C433E57A71E}" type="slidenum">
              <a:rPr lang="sv-SE" smtClean="0"/>
              <a:pPr>
                <a:defRPr/>
              </a:pPr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48362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DC6E7-EE4C-44D1-8E3A-8C433E57A71E}" type="slidenum">
              <a:rPr lang="sv-SE" smtClean="0"/>
              <a:pPr>
                <a:defRPr/>
              </a:pPr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16071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DC6E7-EE4C-44D1-8E3A-8C433E57A71E}" type="slidenum">
              <a:rPr lang="sv-SE" smtClean="0"/>
              <a:pPr>
                <a:defRPr/>
              </a:pPr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04446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DC6E7-EE4C-44D1-8E3A-8C433E57A71E}" type="slidenum">
              <a:rPr lang="sv-SE" smtClean="0"/>
              <a:pPr>
                <a:defRPr/>
              </a:pPr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37218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DC6E7-EE4C-44D1-8E3A-8C433E57A71E}" type="slidenum">
              <a:rPr lang="sv-SE" smtClean="0"/>
              <a:pPr>
                <a:defRPr/>
              </a:pPr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92310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DC6E7-EE4C-44D1-8E3A-8C433E57A71E}" type="slidenum">
              <a:rPr lang="sv-SE" smtClean="0"/>
              <a:pPr>
                <a:defRPr/>
              </a:pPr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52843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DC6E7-EE4C-44D1-8E3A-8C433E57A71E}" type="slidenum">
              <a:rPr lang="sv-SE" smtClean="0"/>
              <a:pPr>
                <a:defRPr/>
              </a:pPr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19512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latin typeface="Arial"/>
              <a:cs typeface="Arial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DC6E7-EE4C-44D1-8E3A-8C433E57A71E}" type="slidenum">
              <a:rPr lang="sv-SE" smtClean="0"/>
              <a:pPr>
                <a:defRPr/>
              </a:pPr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4514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DC6E7-EE4C-44D1-8E3A-8C433E57A71E}" type="slidenum">
              <a:rPr lang="sv-SE" smtClean="0"/>
              <a:pPr>
                <a:defRPr/>
              </a:pPr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88912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DC6E7-EE4C-44D1-8E3A-8C433E57A71E}" type="slidenum">
              <a:rPr lang="sv-SE" smtClean="0"/>
              <a:pPr>
                <a:defRPr/>
              </a:pPr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6647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DC6E7-EE4C-44D1-8E3A-8C433E57A71E}" type="slidenum">
              <a:rPr lang="sv-SE" smtClean="0"/>
              <a:pPr>
                <a:defRPr/>
              </a:pPr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6206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DC6E7-EE4C-44D1-8E3A-8C433E57A71E}" type="slidenum">
              <a:rPr lang="sv-SE" smtClean="0"/>
              <a:pPr>
                <a:defRPr/>
              </a:pPr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3945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DC6E7-EE4C-44D1-8E3A-8C433E57A71E}" type="slidenum">
              <a:rPr lang="sv-SE" smtClean="0"/>
              <a:pPr>
                <a:defRPr/>
              </a:pPr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1560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DC6E7-EE4C-44D1-8E3A-8C433E57A71E}" type="slidenum">
              <a:rPr lang="sv-SE" smtClean="0"/>
              <a:pPr>
                <a:defRPr/>
              </a:pPr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1621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DC6E7-EE4C-44D1-8E3A-8C433E57A71E}" type="slidenum">
              <a:rPr lang="sv-SE" smtClean="0"/>
              <a:pPr>
                <a:defRPr/>
              </a:pPr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0849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DC6E7-EE4C-44D1-8E3A-8C433E57A71E}" type="slidenum">
              <a:rPr lang="sv-SE" smtClean="0"/>
              <a:pPr>
                <a:defRPr/>
              </a:pPr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0102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1628801"/>
            <a:ext cx="10363200" cy="1470025"/>
          </a:xfrm>
        </p:spPr>
        <p:txBody>
          <a:bodyPr anchor="b">
            <a:noAutofit/>
          </a:bodyPr>
          <a:lstStyle>
            <a:lvl1pPr algn="l">
              <a:defRPr sz="5500" baseline="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911424" y="34290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10" name="Picture 2" descr="K:\Kommunikationsrådet\Grafisk profil\NY GRAFISK PROFIL\Logotyp\RGB\PNG\Katrineholm_Logotyp_RGB_Vit.png">
            <a:extLst>
              <a:ext uri="{FF2B5EF4-FFF2-40B4-BE49-F238E27FC236}">
                <a16:creationId xmlns:a16="http://schemas.microsoft.com/office/drawing/2014/main" id="{A491E367-1A07-41C3-B528-8DDB12FE66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82" y="476672"/>
            <a:ext cx="1480994" cy="29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0C59A6B-B355-47A2-A180-5F9C8069EB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18AAC-6E51-47AF-97F9-E6EA9115147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1705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 grön">
    <p:bg>
      <p:bgPr>
        <a:solidFill>
          <a:srgbClr val="009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1628801"/>
            <a:ext cx="10363200" cy="1362075"/>
          </a:xfrm>
        </p:spPr>
        <p:txBody>
          <a:bodyPr anchor="t">
            <a:noAutofit/>
          </a:bodyPr>
          <a:lstStyle>
            <a:lvl1pPr algn="l">
              <a:defRPr sz="55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3657006"/>
            <a:ext cx="103632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7" name="Picture 2" descr="K:\Kommunikationsrådet\Grafisk profil\NY GRAFISK PROFIL\Logotyp\RGB\PNG\Katrineholm_Logotyp_RGB_Vit.png">
            <a:extLst>
              <a:ext uri="{FF2B5EF4-FFF2-40B4-BE49-F238E27FC236}">
                <a16:creationId xmlns:a16="http://schemas.microsoft.com/office/drawing/2014/main" id="{5EF9E7CE-9C7E-47EC-A293-1A9BA0DE9C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82" y="6159442"/>
            <a:ext cx="1480994" cy="29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6DCE672-62DA-49D2-9BDC-A5284B71F9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18AAC-6E51-47AF-97F9-E6EA9115147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847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39341"/>
            <a:ext cx="10972800" cy="4381947"/>
          </a:xfrm>
        </p:spPr>
        <p:txBody>
          <a:bodyPr/>
          <a:lstStyle>
            <a:lvl1pPr>
              <a:buClr>
                <a:srgbClr val="E30613"/>
              </a:buClr>
              <a:defRPr sz="2800"/>
            </a:lvl1pPr>
            <a:lvl2pPr marL="742950" indent="-285750">
              <a:buClr>
                <a:srgbClr val="9B1889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rgbClr val="009B3A"/>
              </a:buClr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6" name="Picture 3" descr="K:\Kommunikationsrådet\Grafisk profil\NY GRAFISK PROFIL\Logotyp\RGB\PNG\Katrineholm_Logotyp_RGB.png">
            <a:extLst>
              <a:ext uri="{FF2B5EF4-FFF2-40B4-BE49-F238E27FC236}">
                <a16:creationId xmlns:a16="http://schemas.microsoft.com/office/drawing/2014/main" id="{3DC4D5EB-7DC7-49EF-B149-42F0F9EA2B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t="19421" r="2937"/>
          <a:stretch>
            <a:fillRect/>
          </a:stretch>
        </p:blipFill>
        <p:spPr bwMode="auto">
          <a:xfrm>
            <a:off x="10200456" y="6165304"/>
            <a:ext cx="1384776" cy="35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42A5BD0-36A3-4999-AFB3-E0B93ABF86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5218AAC-6E51-47AF-97F9-E6EA9115147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6085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nehåll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39341"/>
            <a:ext cx="5384800" cy="4381947"/>
          </a:xfrm>
        </p:spPr>
        <p:txBody>
          <a:bodyPr/>
          <a:lstStyle>
            <a:lvl1pPr>
              <a:buClr>
                <a:srgbClr val="E30613"/>
              </a:buClr>
              <a:defRPr sz="2800"/>
            </a:lvl1pPr>
            <a:lvl2pPr marL="742950" indent="-285750">
              <a:buClr>
                <a:srgbClr val="9B1889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rgbClr val="009B3A"/>
              </a:buClr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39341"/>
            <a:ext cx="5384800" cy="4381947"/>
          </a:xfrm>
        </p:spPr>
        <p:txBody>
          <a:bodyPr/>
          <a:lstStyle>
            <a:lvl1pPr>
              <a:buClr>
                <a:schemeClr val="accent3"/>
              </a:buClr>
              <a:defRPr sz="2800"/>
            </a:lvl1pPr>
            <a:lvl2pPr marL="742950" indent="-285750">
              <a:buClr>
                <a:srgbClr val="9B1889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rgbClr val="009B3A"/>
              </a:buClr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Picture 3" descr="K:\Kommunikationsrådet\Grafisk profil\NY GRAFISK PROFIL\Logotyp\RGB\PNG\Katrineholm_Logotyp_RGB.png">
            <a:extLst>
              <a:ext uri="{FF2B5EF4-FFF2-40B4-BE49-F238E27FC236}">
                <a16:creationId xmlns:a16="http://schemas.microsoft.com/office/drawing/2014/main" id="{E08D26BD-3D95-419D-AB4F-C1125112DE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t="19421" r="2937"/>
          <a:stretch>
            <a:fillRect/>
          </a:stretch>
        </p:blipFill>
        <p:spPr bwMode="auto">
          <a:xfrm>
            <a:off x="10200456" y="6165304"/>
            <a:ext cx="1384776" cy="35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8E2EEBC-B884-468F-8C52-27DEC88C0E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5218AAC-6E51-47AF-97F9-E6EA9115147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7663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772817"/>
            <a:ext cx="5384800" cy="2016224"/>
          </a:xfrm>
        </p:spPr>
        <p:txBody>
          <a:bodyPr/>
          <a:lstStyle>
            <a:lvl1pPr>
              <a:buClr>
                <a:srgbClr val="E30613"/>
              </a:buClr>
              <a:defRPr sz="2800"/>
            </a:lvl1pPr>
            <a:lvl2pPr marL="742950" indent="-285750">
              <a:buClr>
                <a:srgbClr val="9B1889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rgbClr val="009B3A"/>
              </a:buClr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0" y="1772817"/>
            <a:ext cx="5472608" cy="2016224"/>
          </a:xfrm>
        </p:spPr>
        <p:txBody>
          <a:bodyPr/>
          <a:lstStyle>
            <a:lvl1pPr>
              <a:buClr>
                <a:schemeClr val="accent3"/>
              </a:buClr>
              <a:defRPr sz="2800"/>
            </a:lvl1pPr>
            <a:lvl2pPr marL="742950" indent="-285750">
              <a:buClr>
                <a:srgbClr val="9B1889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rgbClr val="009B3A"/>
              </a:buClr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D0931436-6C60-4796-965A-6920BFC802E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" y="3861049"/>
            <a:ext cx="5384800" cy="2176083"/>
          </a:xfrm>
        </p:spPr>
        <p:txBody>
          <a:bodyPr/>
          <a:lstStyle>
            <a:lvl1pPr>
              <a:buClr>
                <a:srgbClr val="E30613"/>
              </a:buClr>
              <a:defRPr sz="2800"/>
            </a:lvl1pPr>
            <a:lvl2pPr marL="742950" indent="-285750">
              <a:buClr>
                <a:srgbClr val="9B1889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rgbClr val="009B3A"/>
              </a:buClr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innehåll 3">
            <a:extLst>
              <a:ext uri="{FF2B5EF4-FFF2-40B4-BE49-F238E27FC236}">
                <a16:creationId xmlns:a16="http://schemas.microsoft.com/office/drawing/2014/main" id="{7C795ED1-2BCA-4179-9A9F-E6F2F904CAB1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096000" y="3861049"/>
            <a:ext cx="5472608" cy="2176083"/>
          </a:xfrm>
        </p:spPr>
        <p:txBody>
          <a:bodyPr/>
          <a:lstStyle>
            <a:lvl1pPr>
              <a:buClr>
                <a:schemeClr val="accent3"/>
              </a:buClr>
              <a:defRPr sz="2800"/>
            </a:lvl1pPr>
            <a:lvl2pPr marL="742950" indent="-285750">
              <a:buClr>
                <a:srgbClr val="9B1889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rgbClr val="009B3A"/>
              </a:buClr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0" name="Picture 3" descr="K:\Kommunikationsrådet\Grafisk profil\NY GRAFISK PROFIL\Logotyp\RGB\PNG\Katrineholm_Logotyp_RGB.png">
            <a:extLst>
              <a:ext uri="{FF2B5EF4-FFF2-40B4-BE49-F238E27FC236}">
                <a16:creationId xmlns:a16="http://schemas.microsoft.com/office/drawing/2014/main" id="{DF9D16EF-234B-4E1B-96AA-57ADACA273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t="19421" r="2937"/>
          <a:stretch>
            <a:fillRect/>
          </a:stretch>
        </p:blipFill>
        <p:spPr bwMode="auto">
          <a:xfrm>
            <a:off x="10183832" y="6165304"/>
            <a:ext cx="1384776" cy="35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1F122A1-A8A2-49F6-AC92-C259DB26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5218AAC-6E51-47AF-97F9-E6EA9115147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5654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nehåll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76872"/>
            <a:ext cx="4334272" cy="4344416"/>
          </a:xfrm>
        </p:spPr>
        <p:txBody>
          <a:bodyPr/>
          <a:lstStyle>
            <a:lvl1pPr>
              <a:buClr>
                <a:srgbClr val="E30613"/>
              </a:buClr>
              <a:defRPr sz="2800"/>
            </a:lvl1pPr>
            <a:lvl2pPr marL="742950" indent="-285750">
              <a:buClr>
                <a:srgbClr val="9B1889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rgbClr val="009B3A"/>
              </a:buClr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039882" y="1676873"/>
            <a:ext cx="6542519" cy="2188839"/>
          </a:xfrm>
        </p:spPr>
        <p:txBody>
          <a:bodyPr/>
          <a:lstStyle>
            <a:lvl1pPr>
              <a:buClr>
                <a:schemeClr val="accent3"/>
              </a:buClr>
              <a:defRPr sz="2800"/>
            </a:lvl1pPr>
            <a:lvl2pPr marL="742950" indent="-285750">
              <a:buClr>
                <a:srgbClr val="9B1889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rgbClr val="009B3A"/>
              </a:buClr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innehåll 3">
            <a:extLst>
              <a:ext uri="{FF2B5EF4-FFF2-40B4-BE49-F238E27FC236}">
                <a16:creationId xmlns:a16="http://schemas.microsoft.com/office/drawing/2014/main" id="{7C795ED1-2BCA-4179-9A9F-E6F2F904CAB1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039883" y="3943060"/>
            <a:ext cx="6528725" cy="2078228"/>
          </a:xfrm>
        </p:spPr>
        <p:txBody>
          <a:bodyPr/>
          <a:lstStyle>
            <a:lvl1pPr>
              <a:buClr>
                <a:schemeClr val="accent3"/>
              </a:buClr>
              <a:defRPr sz="2800"/>
            </a:lvl1pPr>
            <a:lvl2pPr marL="742950" indent="-285750">
              <a:buClr>
                <a:srgbClr val="9B1889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rgbClr val="009B3A"/>
              </a:buClr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" name="Picture 3" descr="K:\Kommunikationsrådet\Grafisk profil\NY GRAFISK PROFIL\Logotyp\RGB\PNG\Katrineholm_Logotyp_RGB.png">
            <a:extLst>
              <a:ext uri="{FF2B5EF4-FFF2-40B4-BE49-F238E27FC236}">
                <a16:creationId xmlns:a16="http://schemas.microsoft.com/office/drawing/2014/main" id="{038CFE5D-2DBF-4F55-95C5-BAA36751A9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t="19421" r="2937"/>
          <a:stretch>
            <a:fillRect/>
          </a:stretch>
        </p:blipFill>
        <p:spPr bwMode="auto">
          <a:xfrm>
            <a:off x="10183832" y="6165304"/>
            <a:ext cx="1384776" cy="35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225881C-834F-45BE-9B28-F7824558C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5218AAC-6E51-47AF-97F9-E6EA9115147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8011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C58C2225-CF1C-479A-9A39-9DF4DD8189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5218AAC-6E51-47AF-97F9-E6EA9115147D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5" name="Picture 3" descr="K:\Kommunikationsrådet\Grafisk profil\NY GRAFISK PROFIL\Logotyp\RGB\PNG\Katrineholm_Logotyp_RGB.png">
            <a:extLst>
              <a:ext uri="{FF2B5EF4-FFF2-40B4-BE49-F238E27FC236}">
                <a16:creationId xmlns:a16="http://schemas.microsoft.com/office/drawing/2014/main" id="{19260696-CBB3-4102-8118-28F14939F8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t="19421" r="2937"/>
          <a:stretch>
            <a:fillRect/>
          </a:stretch>
        </p:blipFill>
        <p:spPr bwMode="auto">
          <a:xfrm>
            <a:off x="10183832" y="6165304"/>
            <a:ext cx="1384776" cy="35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922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22C3D266-39B6-49C9-AEBE-637EB93769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5218AAC-6E51-47AF-97F9-E6EA9115147D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5" name="Picture 3" descr="K:\Kommunikationsrådet\Grafisk profil\NY GRAFISK PROFIL\Logotyp\RGB\PNG\Katrineholm_Logotyp_RGB.png">
            <a:extLst>
              <a:ext uri="{FF2B5EF4-FFF2-40B4-BE49-F238E27FC236}">
                <a16:creationId xmlns:a16="http://schemas.microsoft.com/office/drawing/2014/main" id="{08505348-BEA0-4AFB-8076-3B6B027423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t="19421" r="2937"/>
          <a:stretch>
            <a:fillRect/>
          </a:stretch>
        </p:blipFill>
        <p:spPr bwMode="auto">
          <a:xfrm>
            <a:off x="10183832" y="6165304"/>
            <a:ext cx="1384776" cy="35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301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ros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1628801"/>
            <a:ext cx="10363200" cy="1470025"/>
          </a:xfrm>
        </p:spPr>
        <p:txBody>
          <a:bodyPr anchor="b">
            <a:noAutofit/>
          </a:bodyPr>
          <a:lstStyle>
            <a:lvl1pPr algn="l">
              <a:defRPr sz="5500" baseline="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911424" y="34290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7" name="Picture 2" descr="K:\Kommunikationsrådet\Grafisk profil\NY GRAFISK PROFIL\Logotyp\RGB\PNG\Katrineholm_Logotyp_RGB_Vit.png">
            <a:extLst>
              <a:ext uri="{FF2B5EF4-FFF2-40B4-BE49-F238E27FC236}">
                <a16:creationId xmlns:a16="http://schemas.microsoft.com/office/drawing/2014/main" id="{FF9280AE-9D42-43CF-8115-8606F567B1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82" y="476672"/>
            <a:ext cx="1480994" cy="29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B9AB30-FE2E-410A-BA03-331C03A1CE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18AAC-6E51-47AF-97F9-E6EA9115147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7250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0000"/>
              </a:buClr>
              <a:defRPr/>
            </a:lvl1pPr>
            <a:lvl2pPr marL="742950" indent="-285750">
              <a:buClr>
                <a:srgbClr val="9B1889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009B3A"/>
              </a:buClr>
              <a:buFont typeface="Wingdings" panose="05000000000000000000" pitchFamily="2" charset="2"/>
              <a:buChar char="ü"/>
              <a:defRPr/>
            </a:lvl3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Picture 3" descr="K:\Kommunikationsrådet\Grafisk profil\NY GRAFISK PROFIL\Logotyp\RGB\PNG\Katrineholm_Logotyp_RGB.png">
            <a:extLst>
              <a:ext uri="{FF2B5EF4-FFF2-40B4-BE49-F238E27FC236}">
                <a16:creationId xmlns:a16="http://schemas.microsoft.com/office/drawing/2014/main" id="{0DA07049-939D-4655-B149-D333D4DE0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t="19421" r="2937"/>
          <a:stretch>
            <a:fillRect/>
          </a:stretch>
        </p:blipFill>
        <p:spPr bwMode="auto">
          <a:xfrm>
            <a:off x="10200456" y="6165304"/>
            <a:ext cx="1384776" cy="35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EC50C94-F826-4233-AD7A-EE1457D94E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5218AAC-6E51-47AF-97F9-E6EA9115147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0587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:\Kommunikationsrådet\Grafisk profil\NY GRAFISK PROFIL\Logotyp\RGB\PNG\Katrineholm_Logotyp_RGB_Vit.png">
            <a:extLst>
              <a:ext uri="{FF2B5EF4-FFF2-40B4-BE49-F238E27FC236}">
                <a16:creationId xmlns:a16="http://schemas.microsoft.com/office/drawing/2014/main" id="{6D1DE7B6-2BDB-43F2-AE4B-0213C9D81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6237288"/>
            <a:ext cx="163195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id="{AE721124-99E0-4520-9CB7-46CE3F4D9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B69D3354-149D-4425-9F6B-D3C984BCF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chemeClr val="tx2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6" name="Picture 3" descr="K:\Kommunikationsrådet\Grafisk profil\NY GRAFISK PROFIL\Logotyp\RGB\PNG\Katrineholm_Logotyp_RGB.png">
            <a:extLst>
              <a:ext uri="{FF2B5EF4-FFF2-40B4-BE49-F238E27FC236}">
                <a16:creationId xmlns:a16="http://schemas.microsoft.com/office/drawing/2014/main" id="{0778215E-44EF-4C28-8F41-F330DC1AE8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t="19421" r="2937"/>
          <a:stretch>
            <a:fillRect/>
          </a:stretch>
        </p:blipFill>
        <p:spPr bwMode="auto">
          <a:xfrm>
            <a:off x="10200456" y="6165304"/>
            <a:ext cx="1384776" cy="35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3329A967-FCE0-4BCB-AA11-E2BAB72D90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5218AAC-6E51-47AF-97F9-E6EA9115147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993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 rosa">
    <p:bg>
      <p:bgPr>
        <a:solidFill>
          <a:srgbClr val="E21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1628801"/>
            <a:ext cx="10363200" cy="1362075"/>
          </a:xfrm>
        </p:spPr>
        <p:txBody>
          <a:bodyPr anchor="b">
            <a:noAutofit/>
          </a:bodyPr>
          <a:lstStyle>
            <a:lvl1pPr algn="l">
              <a:defRPr sz="55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3657006"/>
            <a:ext cx="103632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8" name="Picture 2" descr="K:\Kommunikationsrådet\Grafisk profil\NY GRAFISK PROFIL\Logotyp\RGB\PNG\Katrineholm_Logotyp_RGB_Vit.png">
            <a:extLst>
              <a:ext uri="{FF2B5EF4-FFF2-40B4-BE49-F238E27FC236}">
                <a16:creationId xmlns:a16="http://schemas.microsoft.com/office/drawing/2014/main" id="{D84633CD-98E8-421B-9C80-B29C8FF100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82" y="6159442"/>
            <a:ext cx="1480994" cy="29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A8EDE1A-EB8F-4BD5-A53E-AFFDCBC447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18AAC-6E51-47AF-97F9-E6EA9115147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476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 blå">
    <p:bg>
      <p:bgPr>
        <a:solidFill>
          <a:srgbClr val="007A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1628801"/>
            <a:ext cx="10363200" cy="1362075"/>
          </a:xfrm>
        </p:spPr>
        <p:txBody>
          <a:bodyPr anchor="t">
            <a:noAutofit/>
          </a:bodyPr>
          <a:lstStyle>
            <a:lvl1pPr algn="l">
              <a:defRPr sz="55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3657006"/>
            <a:ext cx="103632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8" name="Picture 2" descr="K:\Kommunikationsrådet\Grafisk profil\NY GRAFISK PROFIL\Logotyp\RGB\PNG\Katrineholm_Logotyp_RGB_Vit.png">
            <a:extLst>
              <a:ext uri="{FF2B5EF4-FFF2-40B4-BE49-F238E27FC236}">
                <a16:creationId xmlns:a16="http://schemas.microsoft.com/office/drawing/2014/main" id="{4FF8CC6C-4467-4845-9BB8-66F8CBAC0F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82" y="6159442"/>
            <a:ext cx="1480994" cy="29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D02149C-99C5-436A-B562-E64A20F3DF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18AAC-6E51-47AF-97F9-E6EA9115147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3561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 röd">
    <p:bg>
      <p:bgPr>
        <a:solidFill>
          <a:srgbClr val="E30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1628801"/>
            <a:ext cx="10363200" cy="1362075"/>
          </a:xfrm>
        </p:spPr>
        <p:txBody>
          <a:bodyPr anchor="b">
            <a:noAutofit/>
          </a:bodyPr>
          <a:lstStyle>
            <a:lvl1pPr algn="l">
              <a:defRPr sz="55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3657006"/>
            <a:ext cx="103632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7" name="Picture 2" descr="K:\Kommunikationsrådet\Grafisk profil\NY GRAFISK PROFIL\Logotyp\RGB\PNG\Katrineholm_Logotyp_RGB_Vit.png">
            <a:extLst>
              <a:ext uri="{FF2B5EF4-FFF2-40B4-BE49-F238E27FC236}">
                <a16:creationId xmlns:a16="http://schemas.microsoft.com/office/drawing/2014/main" id="{DB20B3ED-786F-49C8-99B2-B80701C2C3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82" y="6159442"/>
            <a:ext cx="1480994" cy="29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1C10103-DF0B-4F06-9772-AB33EE2042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18AAC-6E51-47AF-97F9-E6EA9115147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6746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vsnittsrubri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1628801"/>
            <a:ext cx="10363200" cy="1362075"/>
          </a:xfrm>
        </p:spPr>
        <p:txBody>
          <a:bodyPr anchor="b">
            <a:noAutofit/>
          </a:bodyPr>
          <a:lstStyle>
            <a:lvl1pPr algn="l">
              <a:defRPr sz="55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3657006"/>
            <a:ext cx="103632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7" name="Picture 2" descr="K:\Kommunikationsrådet\Grafisk profil\NY GRAFISK PROFIL\Logotyp\RGB\PNG\Katrineholm_Logotyp_RGB_Vit.png">
            <a:extLst>
              <a:ext uri="{FF2B5EF4-FFF2-40B4-BE49-F238E27FC236}">
                <a16:creationId xmlns:a16="http://schemas.microsoft.com/office/drawing/2014/main" id="{F3BDAE6A-8C86-424C-8D31-7F9829E08C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82" y="6159442"/>
            <a:ext cx="1480994" cy="29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C63A55F-3349-4676-B13F-838C3A0647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18AAC-6E51-47AF-97F9-E6EA9115147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5525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 lila">
    <p:bg>
      <p:bgPr>
        <a:solidFill>
          <a:srgbClr val="9B18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1628801"/>
            <a:ext cx="10363200" cy="1362075"/>
          </a:xfrm>
        </p:spPr>
        <p:txBody>
          <a:bodyPr anchor="b">
            <a:noAutofit/>
          </a:bodyPr>
          <a:lstStyle>
            <a:lvl1pPr algn="l">
              <a:defRPr sz="55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3657006"/>
            <a:ext cx="103632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7" name="Picture 2" descr="K:\Kommunikationsrådet\Grafisk profil\NY GRAFISK PROFIL\Logotyp\RGB\PNG\Katrineholm_Logotyp_RGB_Vit.png">
            <a:extLst>
              <a:ext uri="{FF2B5EF4-FFF2-40B4-BE49-F238E27FC236}">
                <a16:creationId xmlns:a16="http://schemas.microsoft.com/office/drawing/2014/main" id="{39667863-81CC-417E-907C-311300DC16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82" y="6159442"/>
            <a:ext cx="1480994" cy="29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1A30D17-B49F-4DB5-AD6B-31EA6CB323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18AAC-6E51-47AF-97F9-E6EA9115147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927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>
            <a:extLst>
              <a:ext uri="{FF2B5EF4-FFF2-40B4-BE49-F238E27FC236}">
                <a16:creationId xmlns:a16="http://schemas.microsoft.com/office/drawing/2014/main" id="{D4155239-D367-4C77-AD90-BEEDF6B2DB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1027" name="Platshållare för text 2">
            <a:extLst>
              <a:ext uri="{FF2B5EF4-FFF2-40B4-BE49-F238E27FC236}">
                <a16:creationId xmlns:a16="http://schemas.microsoft.com/office/drawing/2014/main" id="{03D7784D-9A42-4F92-B8FA-F5AE69372C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9F4378A8-B674-4A8C-8FA0-7E2EA522F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6360" y="63813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18AAC-6E51-47AF-97F9-E6EA9115147D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Playfair Display" panose="00000500000000000000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Playfair Display" panose="00000500000000000000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Playfair Display" panose="00000500000000000000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Playfair Display" panose="00000500000000000000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Playfair Display" panose="00000500000000000000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Playfair Display" panose="00000500000000000000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Playfair Display" panose="00000500000000000000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Playfair Display" panose="00000500000000000000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plandisc.com/1sZmRNR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nkurrensverket.se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ann-kristin.lofstig-panzar@katrineholm.s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mailto:anna.marnell@katrineholm.se" TargetMode="External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susanne.sandlund@katrineholm.se" TargetMode="Externa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microsoft.com/office/2007/relationships/hdphoto" Target="../media/hdphoto3.wdp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9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Bildresultat för folksamling">
            <a:extLst>
              <a:ext uri="{FF2B5EF4-FFF2-40B4-BE49-F238E27FC236}">
                <a16:creationId xmlns:a16="http://schemas.microsoft.com/office/drawing/2014/main" id="{6BB0CCF1-9722-4E39-99DF-1E29D228EA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13" r="5822"/>
          <a:stretch/>
        </p:blipFill>
        <p:spPr bwMode="auto">
          <a:xfrm>
            <a:off x="6661247" y="-22448"/>
            <a:ext cx="5530753" cy="688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5EC07A06-02BF-4D80-A996-15D9274EA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465" y="1494259"/>
            <a:ext cx="10363200" cy="1470025"/>
          </a:xfrm>
        </p:spPr>
        <p:txBody>
          <a:bodyPr/>
          <a:lstStyle/>
          <a:p>
            <a:r>
              <a:rPr lang="sv-SE"/>
              <a:t>Ekonomistyrning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962347E-250C-42E1-A59C-ADD15DDD72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465" y="3158542"/>
            <a:ext cx="8534400" cy="1752600"/>
          </a:xfrm>
        </p:spPr>
        <p:txBody>
          <a:bodyPr/>
          <a:lstStyle/>
          <a:p>
            <a:r>
              <a:rPr lang="sv-SE" sz="3600">
                <a:ea typeface="Open Sans"/>
                <a:cs typeface="Open Sans"/>
              </a:rPr>
              <a:t>I Katrineholms kommun</a:t>
            </a:r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F3ED704D-B04B-4E42-9DC5-3D3B1DA014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18AAC-6E51-47AF-97F9-E6EA9115147D}" type="slidenum">
              <a:rPr lang="sv-SE" smtClean="0"/>
              <a:pPr/>
              <a:t>1</a:t>
            </a:fld>
            <a:endParaRPr lang="sv-SE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63DD8DEB-6157-49CC-B550-4EB1B7B26798}"/>
              </a:ext>
            </a:extLst>
          </p:cNvPr>
          <p:cNvSpPr txBox="1"/>
          <p:nvPr/>
        </p:nvSpPr>
        <p:spPr>
          <a:xfrm>
            <a:off x="8588538" y="6100504"/>
            <a:ext cx="4029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>
                <a:solidFill>
                  <a:schemeClr val="bg1"/>
                </a:solidFill>
              </a:rPr>
              <a:t>Utbildning politiker 27 januari 2023</a:t>
            </a:r>
          </a:p>
        </p:txBody>
      </p:sp>
    </p:spTree>
    <p:extLst>
      <p:ext uri="{BB962C8B-B14F-4D97-AF65-F5344CB8AC3E}">
        <p14:creationId xmlns:p14="http://schemas.microsoft.com/office/powerpoint/2010/main" val="644281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: femhörning 3">
            <a:extLst>
              <a:ext uri="{FF2B5EF4-FFF2-40B4-BE49-F238E27FC236}">
                <a16:creationId xmlns:a16="http://schemas.microsoft.com/office/drawing/2014/main" id="{F901A6FC-90AC-4F41-A090-CA8D9346E3FD}"/>
              </a:ext>
            </a:extLst>
          </p:cNvPr>
          <p:cNvSpPr/>
          <p:nvPr/>
        </p:nvSpPr>
        <p:spPr>
          <a:xfrm>
            <a:off x="473255" y="451316"/>
            <a:ext cx="2759040" cy="1121188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1400" i="1">
                <a:solidFill>
                  <a:schemeClr val="bg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Kommunstruktur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1400" i="1">
                <a:solidFill>
                  <a:schemeClr val="bg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Bostadsbyggande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1400" i="1" err="1">
                <a:solidFill>
                  <a:schemeClr val="bg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Flyttmönster</a:t>
            </a:r>
            <a:endParaRPr lang="sv-SE" sz="1400" i="1">
              <a:solidFill>
                <a:schemeClr val="bg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v-SE" sz="1400" i="1">
                <a:solidFill>
                  <a:schemeClr val="bg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Födda/Avlidna</a:t>
            </a:r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A436D237-84C6-4298-8230-208BB286E083}"/>
              </a:ext>
            </a:extLst>
          </p:cNvPr>
          <p:cNvSpPr/>
          <p:nvPr/>
        </p:nvSpPr>
        <p:spPr>
          <a:xfrm>
            <a:off x="3724055" y="563609"/>
            <a:ext cx="4272915" cy="789940"/>
          </a:xfrm>
          <a:prstGeom prst="roundRect">
            <a:avLst/>
          </a:prstGeom>
          <a:solidFill>
            <a:srgbClr val="C0000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v-SE" sz="16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BEFOLKNING (-s struktur</a:t>
            </a:r>
            <a:r>
              <a:rPr lang="sv-SE" sz="1600" i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sv-SE" sz="16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il: femhörning 5">
            <a:extLst>
              <a:ext uri="{FF2B5EF4-FFF2-40B4-BE49-F238E27FC236}">
                <a16:creationId xmlns:a16="http://schemas.microsoft.com/office/drawing/2014/main" id="{E09724E0-810A-41EC-92DC-09512C461BC8}"/>
              </a:ext>
            </a:extLst>
          </p:cNvPr>
          <p:cNvSpPr/>
          <p:nvPr/>
        </p:nvSpPr>
        <p:spPr>
          <a:xfrm rot="10800000">
            <a:off x="8401632" y="343524"/>
            <a:ext cx="1814924" cy="586105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v-SE">
              <a:solidFill>
                <a:schemeClr val="bg2"/>
              </a:solidFill>
            </a:endParaRPr>
          </a:p>
        </p:txBody>
      </p:sp>
      <p:sp>
        <p:nvSpPr>
          <p:cNvPr id="8" name="Textruta 6">
            <a:extLst>
              <a:ext uri="{FF2B5EF4-FFF2-40B4-BE49-F238E27FC236}">
                <a16:creationId xmlns:a16="http://schemas.microsoft.com/office/drawing/2014/main" id="{54B7ECB3-0474-4589-AF83-D78CFC795C10}"/>
              </a:ext>
            </a:extLst>
          </p:cNvPr>
          <p:cNvSpPr txBox="1"/>
          <p:nvPr/>
        </p:nvSpPr>
        <p:spPr>
          <a:xfrm>
            <a:off x="8947821" y="471092"/>
            <a:ext cx="1047784" cy="31254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400" i="1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Migration</a:t>
            </a:r>
          </a:p>
        </p:txBody>
      </p:sp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00819A62-2C72-449E-9075-B6585410F642}"/>
              </a:ext>
            </a:extLst>
          </p:cNvPr>
          <p:cNvSpPr/>
          <p:nvPr/>
        </p:nvSpPr>
        <p:spPr>
          <a:xfrm>
            <a:off x="3388004" y="2146465"/>
            <a:ext cx="2356303" cy="1656184"/>
          </a:xfrm>
          <a:prstGeom prst="roundRect">
            <a:avLst/>
          </a:prstGeom>
          <a:solidFill>
            <a:srgbClr val="C00000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v-SE" sz="1400" b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EFTERFRÅGAN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40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Kommunal service som: </a:t>
            </a:r>
            <a:r>
              <a:rPr lang="sv-SE" sz="1400" i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Förskola, skola, äldreomsorg, LSS, parker, fritid, samhällsskydd </a:t>
            </a:r>
            <a:r>
              <a:rPr lang="sv-SE" sz="1400" i="1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endParaRPr lang="sv-SE" sz="140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Pil: femhörning 10">
            <a:extLst>
              <a:ext uri="{FF2B5EF4-FFF2-40B4-BE49-F238E27FC236}">
                <a16:creationId xmlns:a16="http://schemas.microsoft.com/office/drawing/2014/main" id="{78FCCFD0-46AF-4760-9934-637091A78030}"/>
              </a:ext>
            </a:extLst>
          </p:cNvPr>
          <p:cNvSpPr/>
          <p:nvPr/>
        </p:nvSpPr>
        <p:spPr>
          <a:xfrm>
            <a:off x="815146" y="2567564"/>
            <a:ext cx="2075259" cy="807192"/>
          </a:xfrm>
          <a:prstGeom prst="homePlate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1400" i="1">
                <a:solidFill>
                  <a:schemeClr val="bg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Omvärld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1400" i="1">
                <a:solidFill>
                  <a:schemeClr val="bg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Regering/Stat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v-SE" sz="1400" i="1" err="1">
                <a:solidFill>
                  <a:schemeClr val="bg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endParaRPr lang="sv-SE" sz="1400" i="1">
              <a:solidFill>
                <a:schemeClr val="bg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il: femhörning 11">
            <a:extLst>
              <a:ext uri="{FF2B5EF4-FFF2-40B4-BE49-F238E27FC236}">
                <a16:creationId xmlns:a16="http://schemas.microsoft.com/office/drawing/2014/main" id="{4692ABE1-FE4C-4566-9EA2-424AB05822FF}"/>
              </a:ext>
            </a:extLst>
          </p:cNvPr>
          <p:cNvSpPr/>
          <p:nvPr/>
        </p:nvSpPr>
        <p:spPr>
          <a:xfrm rot="10800000">
            <a:off x="8411366" y="2630627"/>
            <a:ext cx="1927858" cy="714997"/>
          </a:xfrm>
          <a:prstGeom prst="homePlate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13" name="Textruta 34">
            <a:extLst>
              <a:ext uri="{FF2B5EF4-FFF2-40B4-BE49-F238E27FC236}">
                <a16:creationId xmlns:a16="http://schemas.microsoft.com/office/drawing/2014/main" id="{0987B432-526D-4C57-BA3C-58663C0D370F}"/>
              </a:ext>
            </a:extLst>
          </p:cNvPr>
          <p:cNvSpPr txBox="1"/>
          <p:nvPr/>
        </p:nvSpPr>
        <p:spPr>
          <a:xfrm>
            <a:off x="8818158" y="2722875"/>
            <a:ext cx="1521066" cy="49657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1400" i="1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Omvärld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v-SE" sz="1400" i="1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Regering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500D00DA-696F-40AA-8686-A0858D250DA1}"/>
              </a:ext>
            </a:extLst>
          </p:cNvPr>
          <p:cNvSpPr/>
          <p:nvPr/>
        </p:nvSpPr>
        <p:spPr>
          <a:xfrm>
            <a:off x="2871378" y="4498521"/>
            <a:ext cx="1720215" cy="372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v-SE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Driftkostnader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CD9D2272-941C-481F-874A-0F7DF0803EA1}"/>
              </a:ext>
            </a:extLst>
          </p:cNvPr>
          <p:cNvSpPr/>
          <p:nvPr/>
        </p:nvSpPr>
        <p:spPr>
          <a:xfrm>
            <a:off x="4678808" y="4417255"/>
            <a:ext cx="1927860" cy="5630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v-SE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Investeringar, lokaler exploateringar</a:t>
            </a:r>
          </a:p>
        </p:txBody>
      </p:sp>
      <p:sp>
        <p:nvSpPr>
          <p:cNvPr id="17" name="Rektangel: rundade hörn 16">
            <a:extLst>
              <a:ext uri="{FF2B5EF4-FFF2-40B4-BE49-F238E27FC236}">
                <a16:creationId xmlns:a16="http://schemas.microsoft.com/office/drawing/2014/main" id="{F4CDE0C2-5BAD-4FA8-99A1-639543B8AB73}"/>
              </a:ext>
            </a:extLst>
          </p:cNvPr>
          <p:cNvSpPr/>
          <p:nvPr/>
        </p:nvSpPr>
        <p:spPr>
          <a:xfrm>
            <a:off x="5961877" y="2130379"/>
            <a:ext cx="2160441" cy="1656184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v-SE" sz="14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FINANSIERING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Kommunalskatt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1400">
                <a:ea typeface="Calibri" panose="020F0502020204030204" pitchFamily="34" charset="0"/>
                <a:cs typeface="Times New Roman" panose="02020603050405020304" pitchFamily="18" charset="0"/>
              </a:rPr>
              <a:t>Utjämning</a:t>
            </a:r>
            <a:endParaRPr lang="sv-SE" sz="14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Statsbidrag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v-SE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Avgifter</a:t>
            </a:r>
          </a:p>
        </p:txBody>
      </p:sp>
      <p:cxnSp>
        <p:nvCxnSpPr>
          <p:cNvPr id="20" name="Rak koppling 19">
            <a:extLst>
              <a:ext uri="{FF2B5EF4-FFF2-40B4-BE49-F238E27FC236}">
                <a16:creationId xmlns:a16="http://schemas.microsoft.com/office/drawing/2014/main" id="{41AB53B9-D17D-4175-9A8E-7D33FF365D7A}"/>
              </a:ext>
            </a:extLst>
          </p:cNvPr>
          <p:cNvCxnSpPr>
            <a:cxnSpLocks/>
          </p:cNvCxnSpPr>
          <p:nvPr/>
        </p:nvCxnSpPr>
        <p:spPr>
          <a:xfrm>
            <a:off x="4506970" y="1654451"/>
            <a:ext cx="2512367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" name="Rak pilkoppling 22">
            <a:extLst>
              <a:ext uri="{FF2B5EF4-FFF2-40B4-BE49-F238E27FC236}">
                <a16:creationId xmlns:a16="http://schemas.microsoft.com/office/drawing/2014/main" id="{02FE5D4F-E93B-4E43-ADEE-AD1DB3F96E6F}"/>
              </a:ext>
            </a:extLst>
          </p:cNvPr>
          <p:cNvCxnSpPr/>
          <p:nvPr/>
        </p:nvCxnSpPr>
        <p:spPr>
          <a:xfrm>
            <a:off x="4506970" y="1654451"/>
            <a:ext cx="0" cy="43204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Rak pilkoppling 23">
            <a:extLst>
              <a:ext uri="{FF2B5EF4-FFF2-40B4-BE49-F238E27FC236}">
                <a16:creationId xmlns:a16="http://schemas.microsoft.com/office/drawing/2014/main" id="{EBE384F0-A734-44C6-AC63-BC6A130C0293}"/>
              </a:ext>
            </a:extLst>
          </p:cNvPr>
          <p:cNvCxnSpPr/>
          <p:nvPr/>
        </p:nvCxnSpPr>
        <p:spPr>
          <a:xfrm>
            <a:off x="7019337" y="1654451"/>
            <a:ext cx="0" cy="43204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" name="Rak koppling 28">
            <a:extLst>
              <a:ext uri="{FF2B5EF4-FFF2-40B4-BE49-F238E27FC236}">
                <a16:creationId xmlns:a16="http://schemas.microsoft.com/office/drawing/2014/main" id="{BE51ED90-910C-4001-93F5-0FFFBBFEAB6E}"/>
              </a:ext>
            </a:extLst>
          </p:cNvPr>
          <p:cNvCxnSpPr/>
          <p:nvPr/>
        </p:nvCxnSpPr>
        <p:spPr>
          <a:xfrm flipV="1">
            <a:off x="5782309" y="1346674"/>
            <a:ext cx="0" cy="29018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" name="Rak pilkoppling 30">
            <a:extLst>
              <a:ext uri="{FF2B5EF4-FFF2-40B4-BE49-F238E27FC236}">
                <a16:creationId xmlns:a16="http://schemas.microsoft.com/office/drawing/2014/main" id="{861B8B28-E6AC-4DA0-A0C0-3E1CDB6D6E1B}"/>
              </a:ext>
            </a:extLst>
          </p:cNvPr>
          <p:cNvCxnSpPr>
            <a:cxnSpLocks/>
            <a:endCxn id="14" idx="0"/>
          </p:cNvCxnSpPr>
          <p:nvPr/>
        </p:nvCxnSpPr>
        <p:spPr>
          <a:xfrm flipH="1">
            <a:off x="3731486" y="3817573"/>
            <a:ext cx="3684" cy="68094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pilkoppling 32">
            <a:extLst>
              <a:ext uri="{FF2B5EF4-FFF2-40B4-BE49-F238E27FC236}">
                <a16:creationId xmlns:a16="http://schemas.microsoft.com/office/drawing/2014/main" id="{6D64FF61-CEBF-4100-9975-0325188B2CDA}"/>
              </a:ext>
            </a:extLst>
          </p:cNvPr>
          <p:cNvCxnSpPr>
            <a:cxnSpLocks/>
          </p:cNvCxnSpPr>
          <p:nvPr/>
        </p:nvCxnSpPr>
        <p:spPr>
          <a:xfrm>
            <a:off x="5308910" y="3802649"/>
            <a:ext cx="0" cy="59968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k pilkoppling 34">
            <a:extLst>
              <a:ext uri="{FF2B5EF4-FFF2-40B4-BE49-F238E27FC236}">
                <a16:creationId xmlns:a16="http://schemas.microsoft.com/office/drawing/2014/main" id="{B1466954-0CE3-4AD9-B861-5D4331BBB5D6}"/>
              </a:ext>
            </a:extLst>
          </p:cNvPr>
          <p:cNvCxnSpPr>
            <a:cxnSpLocks/>
          </p:cNvCxnSpPr>
          <p:nvPr/>
        </p:nvCxnSpPr>
        <p:spPr>
          <a:xfrm>
            <a:off x="7002386" y="3786563"/>
            <a:ext cx="0" cy="1629084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ruta 41">
            <a:extLst>
              <a:ext uri="{FF2B5EF4-FFF2-40B4-BE49-F238E27FC236}">
                <a16:creationId xmlns:a16="http://schemas.microsoft.com/office/drawing/2014/main" id="{916082C9-3FCF-49AA-B63D-3918B72F4998}"/>
              </a:ext>
            </a:extLst>
          </p:cNvPr>
          <p:cNvSpPr txBox="1"/>
          <p:nvPr/>
        </p:nvSpPr>
        <p:spPr>
          <a:xfrm>
            <a:off x="7143755" y="4422312"/>
            <a:ext cx="1142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/>
              <a:t>Påverkar</a:t>
            </a:r>
          </a:p>
        </p:txBody>
      </p:sp>
      <p:cxnSp>
        <p:nvCxnSpPr>
          <p:cNvPr id="43" name="Rak pilkoppling 42">
            <a:extLst>
              <a:ext uri="{FF2B5EF4-FFF2-40B4-BE49-F238E27FC236}">
                <a16:creationId xmlns:a16="http://schemas.microsoft.com/office/drawing/2014/main" id="{5711A5B0-AB7E-4955-9291-726CDDA50844}"/>
              </a:ext>
            </a:extLst>
          </p:cNvPr>
          <p:cNvCxnSpPr>
            <a:cxnSpLocks/>
          </p:cNvCxnSpPr>
          <p:nvPr/>
        </p:nvCxnSpPr>
        <p:spPr>
          <a:xfrm>
            <a:off x="3716413" y="4875521"/>
            <a:ext cx="0" cy="61548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pilkoppling 43">
            <a:extLst>
              <a:ext uri="{FF2B5EF4-FFF2-40B4-BE49-F238E27FC236}">
                <a16:creationId xmlns:a16="http://schemas.microsoft.com/office/drawing/2014/main" id="{DE243022-5B74-4273-8F58-D49033973690}"/>
              </a:ext>
            </a:extLst>
          </p:cNvPr>
          <p:cNvCxnSpPr>
            <a:cxnSpLocks/>
          </p:cNvCxnSpPr>
          <p:nvPr/>
        </p:nvCxnSpPr>
        <p:spPr>
          <a:xfrm>
            <a:off x="5461028" y="5025080"/>
            <a:ext cx="0" cy="424729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ruta 50">
            <a:extLst>
              <a:ext uri="{FF2B5EF4-FFF2-40B4-BE49-F238E27FC236}">
                <a16:creationId xmlns:a16="http://schemas.microsoft.com/office/drawing/2014/main" id="{083A61B0-86CF-4BAA-9346-C721814C512F}"/>
              </a:ext>
            </a:extLst>
          </p:cNvPr>
          <p:cNvSpPr txBox="1"/>
          <p:nvPr/>
        </p:nvSpPr>
        <p:spPr>
          <a:xfrm>
            <a:off x="5448680" y="5048637"/>
            <a:ext cx="1142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/>
              <a:t>Påverkar</a:t>
            </a:r>
          </a:p>
        </p:txBody>
      </p:sp>
      <p:sp>
        <p:nvSpPr>
          <p:cNvPr id="52" name="textruta 51">
            <a:extLst>
              <a:ext uri="{FF2B5EF4-FFF2-40B4-BE49-F238E27FC236}">
                <a16:creationId xmlns:a16="http://schemas.microsoft.com/office/drawing/2014/main" id="{C92EA6A7-22AC-4B00-AB91-E5FEB65D5F0F}"/>
              </a:ext>
            </a:extLst>
          </p:cNvPr>
          <p:cNvSpPr txBox="1"/>
          <p:nvPr/>
        </p:nvSpPr>
        <p:spPr>
          <a:xfrm>
            <a:off x="3862631" y="5048637"/>
            <a:ext cx="1142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/>
              <a:t>Påverkar</a:t>
            </a:r>
          </a:p>
        </p:txBody>
      </p:sp>
      <p:sp>
        <p:nvSpPr>
          <p:cNvPr id="53" name="textruta 52">
            <a:extLst>
              <a:ext uri="{FF2B5EF4-FFF2-40B4-BE49-F238E27FC236}">
                <a16:creationId xmlns:a16="http://schemas.microsoft.com/office/drawing/2014/main" id="{76D3F0BE-5695-4178-A86E-AD2770B56252}"/>
              </a:ext>
            </a:extLst>
          </p:cNvPr>
          <p:cNvSpPr txBox="1"/>
          <p:nvPr/>
        </p:nvSpPr>
        <p:spPr>
          <a:xfrm>
            <a:off x="3962135" y="3970312"/>
            <a:ext cx="1133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/>
              <a:t>Genererar</a:t>
            </a:r>
          </a:p>
        </p:txBody>
      </p:sp>
      <p:sp>
        <p:nvSpPr>
          <p:cNvPr id="63" name="Rektangel: rundade hörn 62">
            <a:extLst>
              <a:ext uri="{FF2B5EF4-FFF2-40B4-BE49-F238E27FC236}">
                <a16:creationId xmlns:a16="http://schemas.microsoft.com/office/drawing/2014/main" id="{242FFA47-23C0-41B9-AECA-9866AE384094}"/>
              </a:ext>
            </a:extLst>
          </p:cNvPr>
          <p:cNvSpPr/>
          <p:nvPr/>
        </p:nvSpPr>
        <p:spPr>
          <a:xfrm>
            <a:off x="2780805" y="5491004"/>
            <a:ext cx="5830098" cy="70050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v-SE" sz="16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FINANSIELLA FÖRUTSÄTTNINGAR</a:t>
            </a:r>
          </a:p>
        </p:txBody>
      </p:sp>
      <p:sp>
        <p:nvSpPr>
          <p:cNvPr id="41" name="Pil: femhörning 40">
            <a:extLst>
              <a:ext uri="{FF2B5EF4-FFF2-40B4-BE49-F238E27FC236}">
                <a16:creationId xmlns:a16="http://schemas.microsoft.com/office/drawing/2014/main" id="{55C51081-D850-4ABE-BE9F-839D76F5DB5F}"/>
              </a:ext>
            </a:extLst>
          </p:cNvPr>
          <p:cNvSpPr/>
          <p:nvPr/>
        </p:nvSpPr>
        <p:spPr>
          <a:xfrm rot="10800000">
            <a:off x="8401632" y="986398"/>
            <a:ext cx="1814924" cy="586105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v-SE">
              <a:solidFill>
                <a:schemeClr val="bg2"/>
              </a:solidFill>
            </a:endParaRPr>
          </a:p>
        </p:txBody>
      </p:sp>
      <p:sp>
        <p:nvSpPr>
          <p:cNvPr id="46" name="Textruta 6">
            <a:extLst>
              <a:ext uri="{FF2B5EF4-FFF2-40B4-BE49-F238E27FC236}">
                <a16:creationId xmlns:a16="http://schemas.microsoft.com/office/drawing/2014/main" id="{B9D68921-E7E4-46E5-B5DA-D05D06EEF2BF}"/>
              </a:ext>
            </a:extLst>
          </p:cNvPr>
          <p:cNvSpPr txBox="1"/>
          <p:nvPr/>
        </p:nvSpPr>
        <p:spPr>
          <a:xfrm>
            <a:off x="8572601" y="1011910"/>
            <a:ext cx="1918203" cy="71499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1400" i="1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rPr>
              <a:t>Sysselsättning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1400" i="1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rPr>
              <a:t>Arbetstillfällen</a:t>
            </a:r>
          </a:p>
        </p:txBody>
      </p:sp>
    </p:spTree>
    <p:extLst>
      <p:ext uri="{BB962C8B-B14F-4D97-AF65-F5344CB8AC3E}">
        <p14:creationId xmlns:p14="http://schemas.microsoft.com/office/powerpoint/2010/main" val="421970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/>
      <p:bldP spid="9" grpId="0" animBg="1"/>
      <p:bldP spid="11" grpId="0" animBg="1"/>
      <p:bldP spid="12" grpId="0" animBg="1"/>
      <p:bldP spid="13" grpId="0"/>
      <p:bldP spid="14" grpId="0" animBg="1"/>
      <p:bldP spid="15" grpId="0" animBg="1"/>
      <p:bldP spid="17" grpId="0" animBg="1"/>
      <p:bldP spid="42" grpId="0"/>
      <p:bldP spid="51" grpId="0"/>
      <p:bldP spid="52" grpId="0"/>
      <p:bldP spid="53" grpId="0"/>
      <p:bldP spid="63" grpId="0" animBg="1"/>
      <p:bldP spid="41" grpId="0" animBg="1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FD9313D-EDF4-4282-8196-F7F088BD3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solidFill>
                  <a:srgbClr val="C00000"/>
                </a:solidFill>
              </a:rPr>
              <a:t>Finansiering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4458F2F1-26C2-4EA2-AB91-3306CB0D69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/>
              <a:t>Kommunalskatt</a:t>
            </a:r>
          </a:p>
          <a:p>
            <a:r>
              <a:rPr lang="sv-SE"/>
              <a:t>Utjämning</a:t>
            </a:r>
          </a:p>
          <a:p>
            <a:pPr lvl="1"/>
            <a:r>
              <a:rPr lang="sv-SE"/>
              <a:t>Inkomstutjämning</a:t>
            </a:r>
          </a:p>
          <a:p>
            <a:pPr lvl="1"/>
            <a:r>
              <a:rPr lang="sv-SE"/>
              <a:t>Kostnadsutjämning</a:t>
            </a:r>
          </a:p>
          <a:p>
            <a:pPr lvl="1"/>
            <a:r>
              <a:rPr lang="sv-SE"/>
              <a:t>Strukturbidrag</a:t>
            </a:r>
          </a:p>
          <a:p>
            <a:pPr lvl="1"/>
            <a:r>
              <a:rPr lang="sv-SE"/>
              <a:t>Införandebidrag</a:t>
            </a:r>
          </a:p>
          <a:p>
            <a:pPr lvl="1"/>
            <a:r>
              <a:rPr lang="sv-SE" err="1"/>
              <a:t>Regleringspost</a:t>
            </a:r>
            <a:endParaRPr lang="sv-SE"/>
          </a:p>
          <a:p>
            <a:r>
              <a:rPr lang="sv-SE"/>
              <a:t>Statsbidrag</a:t>
            </a:r>
          </a:p>
          <a:p>
            <a:pPr lvl="1"/>
            <a:r>
              <a:rPr lang="sv-SE"/>
              <a:t>Generellt</a:t>
            </a:r>
          </a:p>
          <a:p>
            <a:pPr lvl="1"/>
            <a:r>
              <a:rPr lang="sv-SE"/>
              <a:t>Riktat</a:t>
            </a:r>
          </a:p>
          <a:p>
            <a:pPr lvl="1"/>
            <a:endParaRPr lang="sv-SE"/>
          </a:p>
          <a:p>
            <a:pPr lvl="1"/>
            <a:endParaRPr lang="sv-SE"/>
          </a:p>
          <a:p>
            <a:pPr lvl="1"/>
            <a:endParaRPr lang="sv-SE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C52818E9-B0B4-4318-A017-8A9BC44109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18AAC-6E51-47AF-97F9-E6EA9115147D}" type="slidenum">
              <a:rPr lang="sv-SE" smtClean="0"/>
              <a:pPr/>
              <a:t>11</a:t>
            </a:fld>
            <a:endParaRPr lang="sv-SE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3D2D992-3BEF-4F36-A066-B5B8A432D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67" y="1639341"/>
            <a:ext cx="6717913" cy="336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777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CF2C99-5347-4222-9E5D-DC938A931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400"/>
              <a:t>1. Vad styr oss?</a:t>
            </a:r>
          </a:p>
        </p:txBody>
      </p:sp>
      <p:sp>
        <p:nvSpPr>
          <p:cNvPr id="7" name="Underrubrik 6">
            <a:extLst>
              <a:ext uri="{FF2B5EF4-FFF2-40B4-BE49-F238E27FC236}">
                <a16:creationId xmlns:a16="http://schemas.microsoft.com/office/drawing/2014/main" id="{8933B720-50E5-433B-ADE3-2C700355F3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2800"/>
              <a:t>- Lagar och regler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755C438-628D-4180-8B40-515A641C43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18AAC-6E51-47AF-97F9-E6EA9115147D}" type="slidenum">
              <a:rPr lang="sv-SE" smtClean="0"/>
              <a:pPr/>
              <a:t>12</a:t>
            </a:fld>
            <a:endParaRPr lang="sv-SE"/>
          </a:p>
        </p:txBody>
      </p:sp>
      <p:pic>
        <p:nvPicPr>
          <p:cNvPr id="6" name="Picture 2" descr="Bildresultat för folksamling">
            <a:extLst>
              <a:ext uri="{FF2B5EF4-FFF2-40B4-BE49-F238E27FC236}">
                <a16:creationId xmlns:a16="http://schemas.microsoft.com/office/drawing/2014/main" id="{D90CD769-2A97-4F53-A359-6F430499DC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13" r="5822"/>
          <a:stretch/>
        </p:blipFill>
        <p:spPr bwMode="auto">
          <a:xfrm>
            <a:off x="-92518" y="-22448"/>
            <a:ext cx="5530753" cy="688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73EAC4A9-6D86-4084-BB9D-A228BB63C38D}"/>
              </a:ext>
            </a:extLst>
          </p:cNvPr>
          <p:cNvSpPr txBox="1"/>
          <p:nvPr/>
        </p:nvSpPr>
        <p:spPr>
          <a:xfrm>
            <a:off x="403006" y="6225336"/>
            <a:ext cx="4029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>
                <a:solidFill>
                  <a:schemeClr val="bg1"/>
                </a:solidFill>
              </a:rPr>
              <a:t>Utbildning politiker 27 januari 2023</a:t>
            </a:r>
          </a:p>
        </p:txBody>
      </p:sp>
      <p:pic>
        <p:nvPicPr>
          <p:cNvPr id="9" name="Picture 2" descr="Katrineholms kommunvapen&#10;Logga Katrineholms kommunvapen">
            <a:extLst>
              <a:ext uri="{FF2B5EF4-FFF2-40B4-BE49-F238E27FC236}">
                <a16:creationId xmlns:a16="http://schemas.microsoft.com/office/drawing/2014/main" id="{C3679486-12ED-4401-AECA-936374E24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111116"/>
              </a:clrFrom>
              <a:clrTo>
                <a:srgbClr val="111116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06" y="450357"/>
            <a:ext cx="180022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ubrik 1">
            <a:extLst>
              <a:ext uri="{FF2B5EF4-FFF2-40B4-BE49-F238E27FC236}">
                <a16:creationId xmlns:a16="http://schemas.microsoft.com/office/drawing/2014/main" id="{3FF91D41-7908-4C70-ADED-856B382B2D43}"/>
              </a:ext>
            </a:extLst>
          </p:cNvPr>
          <p:cNvSpPr txBox="1">
            <a:spLocks/>
          </p:cNvSpPr>
          <p:nvPr/>
        </p:nvSpPr>
        <p:spPr bwMode="auto">
          <a:xfrm>
            <a:off x="6364632" y="2588863"/>
            <a:ext cx="5309917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500" b="1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Playfair Display" panose="00000500000000000000" pitchFamily="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Playfair Display" panose="00000500000000000000" pitchFamily="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Playfair Display" panose="00000500000000000000" pitchFamily="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Playfair Display" panose="00000500000000000000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Playfair Display" panose="00000500000000000000" pitchFamily="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Playfair Display" panose="00000500000000000000" pitchFamily="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Playfair Display" panose="00000500000000000000" pitchFamily="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Playfair Display" panose="00000500000000000000" pitchFamily="2" charset="0"/>
              </a:defRPr>
            </a:lvl9pPr>
          </a:lstStyle>
          <a:p>
            <a:r>
              <a:rPr lang="sv-SE" sz="4400"/>
              <a:t>3. Hur styr vi?</a:t>
            </a:r>
          </a:p>
          <a:p>
            <a:r>
              <a:rPr lang="sv-SE" sz="440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4246352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1"/>
          <p:cNvSpPr txBox="1">
            <a:spLocks noChangeArrowheads="1"/>
          </p:cNvSpPr>
          <p:nvPr/>
        </p:nvSpPr>
        <p:spPr bwMode="auto">
          <a:xfrm>
            <a:off x="2590800" y="2286002"/>
            <a:ext cx="6629400" cy="38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>
              <a:spcBef>
                <a:spcPct val="20000"/>
              </a:spcBef>
              <a:buSzPct val="80000"/>
              <a:buChar char="•"/>
              <a:defRPr sz="2200"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1pPr>
            <a:lvl2pPr marL="742950" indent="-285750">
              <a:spcBef>
                <a:spcPct val="20000"/>
              </a:spcBef>
              <a:buSzPct val="80000"/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2pPr>
            <a:lvl3pPr marL="1143000" indent="-228600">
              <a:spcBef>
                <a:spcPct val="20000"/>
              </a:spcBef>
              <a:buSzPct val="80000"/>
              <a:buChar char="•"/>
              <a:defRPr sz="2000"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3pPr>
            <a:lvl4pPr marL="1600200" indent="-228600">
              <a:spcBef>
                <a:spcPct val="20000"/>
              </a:spcBef>
              <a:buSzPct val="80000"/>
              <a:buChar char="–"/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4pPr>
            <a:lvl5pPr marL="2057400" indent="-228600">
              <a:spcBef>
                <a:spcPct val="20000"/>
              </a:spcBef>
              <a:buSzPct val="80000"/>
              <a:buChar char="»"/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»"/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»"/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»"/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»"/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endParaRPr lang="sv-SE" altLang="sv-SE" sz="2000">
              <a:latin typeface="Times New Roman" pitchFamily="18" charset="0"/>
            </a:endParaRPr>
          </a:p>
        </p:txBody>
      </p:sp>
      <p:sp>
        <p:nvSpPr>
          <p:cNvPr id="4100" name="Rubrik 2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v-SE" altLang="sv-SE">
                <a:solidFill>
                  <a:schemeClr val="accent5"/>
                </a:solidFill>
              </a:rPr>
              <a:t>Styrsystemet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altLang="sv-SE" sz="1600"/>
              <a:t>”Styrsystemet är ett ramverk, en infrastruktur som hjälper oss att planera och följa upp på ett bra sätt. Genom att ha ett tydligt system för </a:t>
            </a:r>
            <a:r>
              <a:rPr lang="sv-SE" altLang="sv-SE" sz="1600" u="sng"/>
              <a:t>hur</a:t>
            </a:r>
            <a:r>
              <a:rPr lang="sv-SE" altLang="sv-SE" sz="1600"/>
              <a:t> vi styr blir det enklare att koncentrera sig på </a:t>
            </a:r>
            <a:r>
              <a:rPr lang="sv-SE" altLang="sv-SE" sz="1600" u="sng"/>
              <a:t>vad</a:t>
            </a:r>
            <a:r>
              <a:rPr lang="sv-SE" altLang="sv-SE" sz="1600"/>
              <a:t> vi styr mot, det vill säga själva innehållet i styrningen.”</a:t>
            </a:r>
          </a:p>
          <a:p>
            <a:pPr marL="0" indent="0">
              <a:buNone/>
            </a:pPr>
            <a:endParaRPr lang="sv-SE" altLang="sv-SE" sz="1600"/>
          </a:p>
          <a:p>
            <a:pPr marL="0" indent="0">
              <a:buNone/>
            </a:pPr>
            <a:r>
              <a:rPr lang="sv-SE" sz="1600" i="1"/>
              <a:t>Styrsystemet i Katrineholms kommun,</a:t>
            </a:r>
          </a:p>
          <a:p>
            <a:pPr marL="0" indent="0">
              <a:buNone/>
            </a:pPr>
            <a:r>
              <a:rPr lang="sv-SE" sz="1600" i="1"/>
              <a:t>Kommunstyrelsens handling nr 8/2014</a:t>
            </a:r>
            <a:endParaRPr lang="sv-SE" sz="1600"/>
          </a:p>
        </p:txBody>
      </p:sp>
      <p:pic>
        <p:nvPicPr>
          <p:cNvPr id="4101" name="Platshållare för innehåll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407" y="891615"/>
            <a:ext cx="4633718" cy="4955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437330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altLang="sv-SE">
                <a:solidFill>
                  <a:schemeClr val="accent5"/>
                </a:solidFill>
              </a:rPr>
              <a:t>Perspektiven i vår styrmodell</a:t>
            </a:r>
            <a:endParaRPr lang="sv-SE">
              <a:solidFill>
                <a:schemeClr val="accent5"/>
              </a:solidFill>
            </a:endParaRP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>
          <a:xfrm>
            <a:off x="621076" y="1700808"/>
            <a:ext cx="5384800" cy="4381947"/>
          </a:xfrm>
        </p:spPr>
        <p:txBody>
          <a:bodyPr>
            <a:normAutofit fontScale="92500"/>
          </a:bodyPr>
          <a:lstStyle/>
          <a:p>
            <a:pPr>
              <a:buClr>
                <a:srgbClr val="8037B7"/>
              </a:buClr>
            </a:pPr>
            <a:r>
              <a:rPr lang="sv-SE" altLang="sv-SE" sz="2400"/>
              <a:t>Fyra perspektiv i styrningen</a:t>
            </a:r>
          </a:p>
          <a:p>
            <a:pPr lvl="1">
              <a:buClr>
                <a:srgbClr val="8037B7"/>
              </a:buClr>
              <a:buFont typeface="Courier New" panose="02070309020205020404" pitchFamily="49" charset="0"/>
              <a:buChar char="o"/>
            </a:pPr>
            <a:r>
              <a:rPr lang="sv-SE" altLang="sv-SE" sz="2000"/>
              <a:t>Resultat</a:t>
            </a:r>
          </a:p>
          <a:p>
            <a:pPr lvl="1">
              <a:buClr>
                <a:srgbClr val="8037B7"/>
              </a:buClr>
              <a:buFont typeface="Courier New" panose="02070309020205020404" pitchFamily="49" charset="0"/>
              <a:buChar char="o"/>
            </a:pPr>
            <a:r>
              <a:rPr lang="sv-SE" altLang="sv-SE" sz="2000"/>
              <a:t>Nytta</a:t>
            </a:r>
          </a:p>
          <a:p>
            <a:pPr lvl="1">
              <a:buClr>
                <a:srgbClr val="8037B7"/>
              </a:buClr>
              <a:buFont typeface="Courier New" panose="02070309020205020404" pitchFamily="49" charset="0"/>
              <a:buChar char="o"/>
            </a:pPr>
            <a:r>
              <a:rPr lang="sv-SE" altLang="sv-SE" sz="2000"/>
              <a:t>Verksamhet</a:t>
            </a:r>
          </a:p>
          <a:p>
            <a:pPr lvl="1">
              <a:buClr>
                <a:srgbClr val="8037B7"/>
              </a:buClr>
              <a:buFont typeface="Courier New" panose="02070309020205020404" pitchFamily="49" charset="0"/>
              <a:buChar char="o"/>
            </a:pPr>
            <a:r>
              <a:rPr lang="sv-SE" altLang="sv-SE" sz="2000"/>
              <a:t>Resurser</a:t>
            </a:r>
          </a:p>
          <a:p>
            <a:pPr>
              <a:buClr>
                <a:srgbClr val="8037B7"/>
              </a:buClr>
            </a:pPr>
            <a:r>
              <a:rPr lang="sv-SE" altLang="sv-SE" sz="2400"/>
              <a:t>Genusmedveten styrning</a:t>
            </a:r>
          </a:p>
          <a:p>
            <a:pPr>
              <a:buClr>
                <a:srgbClr val="8037B7"/>
              </a:buClr>
            </a:pPr>
            <a:r>
              <a:rPr lang="sv-SE" altLang="sv-SE" sz="2400"/>
              <a:t>Helhetsperspektiv – koncernstyrning</a:t>
            </a:r>
          </a:p>
          <a:p>
            <a:pPr>
              <a:buClr>
                <a:srgbClr val="8037B7"/>
              </a:buClr>
            </a:pPr>
            <a:r>
              <a:rPr lang="sv-SE" altLang="sv-SE" sz="2400"/>
              <a:t>Enkelhet</a:t>
            </a:r>
          </a:p>
          <a:p>
            <a:pPr>
              <a:buClr>
                <a:srgbClr val="8037B7"/>
              </a:buClr>
            </a:pPr>
            <a:r>
              <a:rPr lang="sv-SE" altLang="sv-SE" sz="2400"/>
              <a:t>Tydlig rollfördelning</a:t>
            </a:r>
          </a:p>
          <a:p>
            <a:pPr>
              <a:buClr>
                <a:srgbClr val="8037B7"/>
              </a:buClr>
            </a:pPr>
            <a:r>
              <a:rPr lang="sv-SE" altLang="sv-SE" sz="2400"/>
              <a:t>Levande styrdokument</a:t>
            </a:r>
          </a:p>
          <a:p>
            <a:pPr>
              <a:buClr>
                <a:srgbClr val="8037B7"/>
              </a:buClr>
            </a:pPr>
            <a:r>
              <a:rPr lang="sv-SE" altLang="sv-SE" sz="2400"/>
              <a:t>Uppföljning som grund för planering</a:t>
            </a:r>
          </a:p>
          <a:p>
            <a:endParaRPr lang="sv-SE" sz="2400"/>
          </a:p>
        </p:txBody>
      </p:sp>
      <p:pic>
        <p:nvPicPr>
          <p:cNvPr id="7" name="Bildobjekt 1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0" b="1"/>
          <a:stretch/>
        </p:blipFill>
        <p:spPr bwMode="auto">
          <a:xfrm>
            <a:off x="7178540" y="1531089"/>
            <a:ext cx="3960440" cy="402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173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 4"/>
          <p:cNvSpPr/>
          <p:nvPr/>
        </p:nvSpPr>
        <p:spPr>
          <a:xfrm>
            <a:off x="4007552" y="2478274"/>
            <a:ext cx="3739691" cy="3543014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>
              <a:defRPr/>
            </a:pPr>
            <a:endParaRPr lang="sv-SE" sz="1600"/>
          </a:p>
        </p:txBody>
      </p:sp>
      <p:sp>
        <p:nvSpPr>
          <p:cNvPr id="1030" name="textruta 5"/>
          <p:cNvSpPr txBox="1">
            <a:spLocks noChangeArrowheads="1"/>
          </p:cNvSpPr>
          <p:nvPr/>
        </p:nvSpPr>
        <p:spPr bwMode="auto">
          <a:xfrm>
            <a:off x="6017791" y="2710952"/>
            <a:ext cx="1197931" cy="29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925" tIns="38963" rIns="77925" bIns="38963">
            <a:spAutoFit/>
          </a:bodyPr>
          <a:lstStyle/>
          <a:p>
            <a:pPr>
              <a:defRPr/>
            </a:pPr>
            <a:r>
              <a:rPr lang="sv-SE" sz="1400">
                <a:latin typeface="+mn-lt"/>
              </a:rPr>
              <a:t>  Januari</a:t>
            </a:r>
          </a:p>
        </p:txBody>
      </p:sp>
      <p:sp>
        <p:nvSpPr>
          <p:cNvPr id="1031" name="textruta 6"/>
          <p:cNvSpPr txBox="1">
            <a:spLocks noChangeArrowheads="1"/>
          </p:cNvSpPr>
          <p:nvPr/>
        </p:nvSpPr>
        <p:spPr bwMode="auto">
          <a:xfrm>
            <a:off x="7159508" y="3728428"/>
            <a:ext cx="766368" cy="29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925" tIns="38963" rIns="77925" bIns="38963">
            <a:spAutoFit/>
          </a:bodyPr>
          <a:lstStyle/>
          <a:p>
            <a:pPr>
              <a:defRPr/>
            </a:pPr>
            <a:r>
              <a:rPr lang="sv-SE" sz="1400">
                <a:latin typeface="+mn-lt"/>
              </a:rPr>
              <a:t>Mars</a:t>
            </a:r>
          </a:p>
        </p:txBody>
      </p:sp>
      <p:sp>
        <p:nvSpPr>
          <p:cNvPr id="11" name="Rektangel 10"/>
          <p:cNvSpPr/>
          <p:nvPr/>
        </p:nvSpPr>
        <p:spPr>
          <a:xfrm>
            <a:off x="7579689" y="4474275"/>
            <a:ext cx="2804385" cy="324908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>
              <a:defRPr/>
            </a:pPr>
            <a:r>
              <a:rPr lang="sv-SE" sz="1600">
                <a:solidFill>
                  <a:srgbClr val="E21776"/>
                </a:solidFill>
                <a:latin typeface="+mj-lt"/>
              </a:rPr>
              <a:t>    </a:t>
            </a:r>
            <a:r>
              <a:rPr lang="sv-SE" sz="1400">
                <a:solidFill>
                  <a:srgbClr val="E21776"/>
                </a:solidFill>
              </a:rPr>
              <a:t>KS planeringsdirektiv</a:t>
            </a:r>
          </a:p>
        </p:txBody>
      </p:sp>
      <p:sp>
        <p:nvSpPr>
          <p:cNvPr id="14" name="Rektangel 13"/>
          <p:cNvSpPr/>
          <p:nvPr/>
        </p:nvSpPr>
        <p:spPr>
          <a:xfrm>
            <a:off x="1703513" y="5087215"/>
            <a:ext cx="3063937" cy="725018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>
              <a:defRPr/>
            </a:pPr>
            <a:r>
              <a:rPr lang="sv-SE" sz="1400">
                <a:solidFill>
                  <a:srgbClr val="E21776"/>
                </a:solidFill>
              </a:rPr>
              <a:t>Nämndernas och bolagens underlag för övergripande plan med budget</a:t>
            </a:r>
          </a:p>
        </p:txBody>
      </p:sp>
      <p:sp>
        <p:nvSpPr>
          <p:cNvPr id="15" name="Rektangel 14"/>
          <p:cNvSpPr/>
          <p:nvPr/>
        </p:nvSpPr>
        <p:spPr>
          <a:xfrm>
            <a:off x="2483527" y="3046989"/>
            <a:ext cx="2620088" cy="540352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>
              <a:defRPr/>
            </a:pPr>
            <a:r>
              <a:rPr lang="sv-SE" sz="1600">
                <a:solidFill>
                  <a:srgbClr val="E21776"/>
                </a:solidFill>
                <a:latin typeface="+mj-lt"/>
              </a:rPr>
              <a:t>   </a:t>
            </a:r>
            <a:r>
              <a:rPr lang="sv-SE" sz="1400">
                <a:solidFill>
                  <a:srgbClr val="E21776"/>
                </a:solidFill>
              </a:rPr>
              <a:t>Övergripande plan   </a:t>
            </a:r>
          </a:p>
          <a:p>
            <a:pPr>
              <a:defRPr/>
            </a:pPr>
            <a:r>
              <a:rPr lang="sv-SE" sz="1400">
                <a:solidFill>
                  <a:srgbClr val="E21776"/>
                </a:solidFill>
              </a:rPr>
              <a:t>   med budget</a:t>
            </a:r>
          </a:p>
        </p:txBody>
      </p:sp>
      <p:sp>
        <p:nvSpPr>
          <p:cNvPr id="1042" name="textruta 21"/>
          <p:cNvSpPr txBox="1">
            <a:spLocks noChangeArrowheads="1"/>
          </p:cNvSpPr>
          <p:nvPr/>
        </p:nvSpPr>
        <p:spPr bwMode="auto">
          <a:xfrm>
            <a:off x="4884383" y="2704853"/>
            <a:ext cx="1035195" cy="29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925" tIns="38963" rIns="77925" bIns="38963">
            <a:spAutoFit/>
          </a:bodyPr>
          <a:lstStyle/>
          <a:p>
            <a:pPr>
              <a:defRPr/>
            </a:pPr>
            <a:r>
              <a:rPr lang="sv-SE" sz="1400">
                <a:latin typeface="+mn-lt"/>
              </a:rPr>
              <a:t>December</a:t>
            </a:r>
          </a:p>
        </p:txBody>
      </p:sp>
      <p:sp>
        <p:nvSpPr>
          <p:cNvPr id="1043" name="textruta 23"/>
          <p:cNvSpPr txBox="1">
            <a:spLocks noChangeArrowheads="1"/>
          </p:cNvSpPr>
          <p:nvPr/>
        </p:nvSpPr>
        <p:spPr bwMode="auto">
          <a:xfrm>
            <a:off x="4335402" y="3143000"/>
            <a:ext cx="1040237" cy="29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925" tIns="38963" rIns="77925" bIns="38963">
            <a:spAutoFit/>
          </a:bodyPr>
          <a:lstStyle/>
          <a:p>
            <a:pPr>
              <a:defRPr/>
            </a:pPr>
            <a:r>
              <a:rPr lang="sv-SE" sz="1400">
                <a:latin typeface="+mn-lt"/>
              </a:rPr>
              <a:t>November</a:t>
            </a:r>
          </a:p>
        </p:txBody>
      </p:sp>
      <p:sp>
        <p:nvSpPr>
          <p:cNvPr id="26" name="textruta 25"/>
          <p:cNvSpPr txBox="1"/>
          <p:nvPr/>
        </p:nvSpPr>
        <p:spPr>
          <a:xfrm>
            <a:off x="2463194" y="4199118"/>
            <a:ext cx="1984263" cy="294131"/>
          </a:xfrm>
          <a:prstGeom prst="rect">
            <a:avLst/>
          </a:prstGeom>
          <a:noFill/>
        </p:spPr>
        <p:txBody>
          <a:bodyPr wrap="square" lIns="77925" tIns="38963" rIns="77925" bIns="38963">
            <a:spAutoFit/>
          </a:bodyPr>
          <a:lstStyle/>
          <a:p>
            <a:pPr>
              <a:defRPr/>
            </a:pPr>
            <a:r>
              <a:rPr lang="sv-SE" sz="1400">
                <a:solidFill>
                  <a:srgbClr val="007AC9"/>
                </a:solidFill>
              </a:rPr>
              <a:t>Delårsrapport</a:t>
            </a:r>
            <a:endParaRPr lang="sv-SE" sz="1600">
              <a:solidFill>
                <a:srgbClr val="007AC9"/>
              </a:solidFill>
            </a:endParaRPr>
          </a:p>
        </p:txBody>
      </p:sp>
      <p:sp>
        <p:nvSpPr>
          <p:cNvPr id="27" name="5-udd 26"/>
          <p:cNvSpPr/>
          <p:nvPr/>
        </p:nvSpPr>
        <p:spPr bwMode="auto">
          <a:xfrm>
            <a:off x="7526897" y="39466"/>
            <a:ext cx="2626232" cy="2186818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7925" tIns="38963" rIns="77925" bIns="38963"/>
          <a:lstStyle/>
          <a:p>
            <a:pPr algn="ctr">
              <a:defRPr/>
            </a:pPr>
            <a:r>
              <a:rPr lang="sv-SE" b="1">
                <a:solidFill>
                  <a:schemeClr val="bg1"/>
                </a:solidFill>
              </a:rPr>
              <a:t>Vision</a:t>
            </a:r>
          </a:p>
          <a:p>
            <a:pPr algn="ctr">
              <a:defRPr/>
            </a:pPr>
            <a:r>
              <a:rPr lang="sv-SE" b="1">
                <a:solidFill>
                  <a:schemeClr val="bg1"/>
                </a:solidFill>
              </a:rPr>
              <a:t> 2025</a:t>
            </a:r>
          </a:p>
        </p:txBody>
      </p:sp>
      <p:sp>
        <p:nvSpPr>
          <p:cNvPr id="1046" name="textruta 29"/>
          <p:cNvSpPr txBox="1">
            <a:spLocks noChangeArrowheads="1"/>
          </p:cNvSpPr>
          <p:nvPr/>
        </p:nvSpPr>
        <p:spPr bwMode="auto">
          <a:xfrm>
            <a:off x="3499069" y="1945524"/>
            <a:ext cx="5247856" cy="72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925" tIns="38963" rIns="77925" bIns="38963">
            <a:spAutoFit/>
          </a:bodyPr>
          <a:lstStyle/>
          <a:p>
            <a:pPr>
              <a:defRPr/>
            </a:pPr>
            <a:r>
              <a:rPr lang="sv-SE" sz="1400">
                <a:solidFill>
                  <a:srgbClr val="E21776"/>
                </a:solidFill>
              </a:rPr>
              <a:t>Nämndernas planer med budget</a:t>
            </a:r>
          </a:p>
          <a:p>
            <a:pPr>
              <a:defRPr/>
            </a:pPr>
            <a:r>
              <a:rPr lang="sv-SE" sz="1400">
                <a:solidFill>
                  <a:srgbClr val="E21776"/>
                </a:solidFill>
              </a:rPr>
              <a:t>Verksamhetsplanering</a:t>
            </a:r>
          </a:p>
          <a:p>
            <a:pPr>
              <a:defRPr/>
            </a:pPr>
            <a:endParaRPr lang="sv-SE" sz="1400">
              <a:solidFill>
                <a:srgbClr val="E21776"/>
              </a:solidFill>
            </a:endParaRPr>
          </a:p>
        </p:txBody>
      </p:sp>
      <p:sp>
        <p:nvSpPr>
          <p:cNvPr id="1048" name="textruta 30"/>
          <p:cNvSpPr txBox="1">
            <a:spLocks noChangeArrowheads="1"/>
          </p:cNvSpPr>
          <p:nvPr/>
        </p:nvSpPr>
        <p:spPr bwMode="auto">
          <a:xfrm>
            <a:off x="7791785" y="3575047"/>
            <a:ext cx="3075890" cy="72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925" tIns="38963" rIns="77925" bIns="38963">
            <a:spAutoFit/>
          </a:bodyPr>
          <a:lstStyle/>
          <a:p>
            <a:pPr>
              <a:defRPr/>
            </a:pPr>
            <a:r>
              <a:rPr lang="sv-SE" sz="1400">
                <a:solidFill>
                  <a:srgbClr val="007AC9"/>
                </a:solidFill>
              </a:rPr>
              <a:t>Kommunövergripande årsredovisning</a:t>
            </a:r>
          </a:p>
          <a:p>
            <a:pPr>
              <a:defRPr/>
            </a:pPr>
            <a:r>
              <a:rPr lang="sv-SE" sz="1400" i="1">
                <a:solidFill>
                  <a:srgbClr val="007AC9"/>
                </a:solidFill>
              </a:rPr>
              <a:t>Internkontroll </a:t>
            </a:r>
          </a:p>
        </p:txBody>
      </p:sp>
      <p:sp>
        <p:nvSpPr>
          <p:cNvPr id="34" name="textruta 6"/>
          <p:cNvSpPr txBox="1">
            <a:spLocks noChangeArrowheads="1"/>
          </p:cNvSpPr>
          <p:nvPr/>
        </p:nvSpPr>
        <p:spPr bwMode="auto">
          <a:xfrm>
            <a:off x="6354326" y="5489321"/>
            <a:ext cx="913805" cy="29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925" tIns="38963" rIns="77925" bIns="38963">
            <a:spAutoFit/>
          </a:bodyPr>
          <a:lstStyle/>
          <a:p>
            <a:pPr>
              <a:defRPr/>
            </a:pPr>
            <a:r>
              <a:rPr lang="sv-SE" sz="1400">
                <a:latin typeface="+mn-lt"/>
              </a:rPr>
              <a:t>Juni</a:t>
            </a:r>
          </a:p>
        </p:txBody>
      </p:sp>
      <p:sp>
        <p:nvSpPr>
          <p:cNvPr id="35" name="textruta 6"/>
          <p:cNvSpPr txBox="1">
            <a:spLocks noChangeArrowheads="1"/>
          </p:cNvSpPr>
          <p:nvPr/>
        </p:nvSpPr>
        <p:spPr bwMode="auto">
          <a:xfrm>
            <a:off x="7073066" y="4476905"/>
            <a:ext cx="837015" cy="29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925" tIns="38963" rIns="77925" bIns="38963">
            <a:spAutoFit/>
          </a:bodyPr>
          <a:lstStyle/>
          <a:p>
            <a:pPr>
              <a:defRPr/>
            </a:pPr>
            <a:r>
              <a:rPr lang="sv-SE" sz="1400">
                <a:latin typeface="+mn-lt"/>
              </a:rPr>
              <a:t> April</a:t>
            </a:r>
          </a:p>
        </p:txBody>
      </p:sp>
      <p:sp>
        <p:nvSpPr>
          <p:cNvPr id="36" name="textruta 6"/>
          <p:cNvSpPr txBox="1">
            <a:spLocks noChangeArrowheads="1"/>
          </p:cNvSpPr>
          <p:nvPr/>
        </p:nvSpPr>
        <p:spPr bwMode="auto">
          <a:xfrm>
            <a:off x="6884947" y="5048654"/>
            <a:ext cx="766367" cy="29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925" tIns="38963" rIns="77925" bIns="38963">
            <a:spAutoFit/>
          </a:bodyPr>
          <a:lstStyle/>
          <a:p>
            <a:pPr>
              <a:defRPr/>
            </a:pPr>
            <a:r>
              <a:rPr lang="sv-SE" sz="1400">
                <a:latin typeface="+mn-lt"/>
              </a:rPr>
              <a:t> Maj</a:t>
            </a:r>
          </a:p>
        </p:txBody>
      </p:sp>
      <p:sp>
        <p:nvSpPr>
          <p:cNvPr id="38" name="textruta 6"/>
          <p:cNvSpPr txBox="1">
            <a:spLocks noChangeArrowheads="1"/>
          </p:cNvSpPr>
          <p:nvPr/>
        </p:nvSpPr>
        <p:spPr bwMode="auto">
          <a:xfrm>
            <a:off x="4047369" y="4361037"/>
            <a:ext cx="1463626" cy="29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925" tIns="38963" rIns="77925" bIns="38963">
            <a:spAutoFit/>
          </a:bodyPr>
          <a:lstStyle/>
          <a:p>
            <a:pPr>
              <a:defRPr/>
            </a:pPr>
            <a:r>
              <a:rPr lang="sv-SE" sz="1400">
                <a:latin typeface="+mn-lt"/>
              </a:rPr>
              <a:t>September</a:t>
            </a:r>
          </a:p>
        </p:txBody>
      </p:sp>
      <p:sp>
        <p:nvSpPr>
          <p:cNvPr id="29" name="Rektangel med rundade hörn 28"/>
          <p:cNvSpPr/>
          <p:nvPr/>
        </p:nvSpPr>
        <p:spPr bwMode="auto">
          <a:xfrm>
            <a:off x="8746925" y="1796885"/>
            <a:ext cx="2090235" cy="923323"/>
          </a:xfrm>
          <a:prstGeom prst="roundRect">
            <a:avLst/>
          </a:prstGeom>
          <a:solidFill>
            <a:schemeClr val="accent6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>
              <a:defRPr/>
            </a:pPr>
            <a:r>
              <a:rPr lang="sv-SE" b="1">
                <a:solidFill>
                  <a:schemeClr val="bg1"/>
                </a:solidFill>
              </a:rPr>
              <a:t>Kommunplan 2023-2026</a:t>
            </a:r>
          </a:p>
        </p:txBody>
      </p:sp>
      <p:sp>
        <p:nvSpPr>
          <p:cNvPr id="30" name="textruta 6"/>
          <p:cNvSpPr txBox="1">
            <a:spLocks noChangeArrowheads="1"/>
          </p:cNvSpPr>
          <p:nvPr/>
        </p:nvSpPr>
        <p:spPr bwMode="auto">
          <a:xfrm>
            <a:off x="6547689" y="3143000"/>
            <a:ext cx="1111925" cy="29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925" tIns="38963" rIns="77925" bIns="38963">
            <a:spAutoFit/>
          </a:bodyPr>
          <a:lstStyle/>
          <a:p>
            <a:pPr>
              <a:defRPr/>
            </a:pPr>
            <a:r>
              <a:rPr lang="sv-SE" sz="1400">
                <a:latin typeface="+mn-lt"/>
              </a:rPr>
              <a:t>Februari</a:t>
            </a:r>
          </a:p>
        </p:txBody>
      </p:sp>
      <p:sp>
        <p:nvSpPr>
          <p:cNvPr id="31" name="textruta 6"/>
          <p:cNvSpPr txBox="1">
            <a:spLocks noChangeArrowheads="1"/>
          </p:cNvSpPr>
          <p:nvPr/>
        </p:nvSpPr>
        <p:spPr bwMode="auto">
          <a:xfrm>
            <a:off x="4294708" y="4943200"/>
            <a:ext cx="1250147" cy="29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925" tIns="38963" rIns="77925" bIns="38963">
            <a:spAutoFit/>
          </a:bodyPr>
          <a:lstStyle/>
          <a:p>
            <a:pPr>
              <a:defRPr/>
            </a:pPr>
            <a:r>
              <a:rPr lang="sv-SE" sz="1400">
                <a:latin typeface="+mn-lt"/>
              </a:rPr>
              <a:t>Augusti</a:t>
            </a:r>
          </a:p>
        </p:txBody>
      </p:sp>
      <p:sp>
        <p:nvSpPr>
          <p:cNvPr id="32" name="textruta 6"/>
          <p:cNvSpPr txBox="1">
            <a:spLocks noChangeArrowheads="1"/>
          </p:cNvSpPr>
          <p:nvPr/>
        </p:nvSpPr>
        <p:spPr bwMode="auto">
          <a:xfrm>
            <a:off x="4047369" y="3746164"/>
            <a:ext cx="1131890" cy="29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925" tIns="38963" rIns="77925" bIns="38963">
            <a:spAutoFit/>
          </a:bodyPr>
          <a:lstStyle/>
          <a:p>
            <a:pPr>
              <a:defRPr/>
            </a:pPr>
            <a:r>
              <a:rPr lang="sv-SE" sz="1400">
                <a:latin typeface="+mn-lt"/>
              </a:rPr>
              <a:t>Oktober</a:t>
            </a:r>
          </a:p>
        </p:txBody>
      </p:sp>
      <p:sp>
        <p:nvSpPr>
          <p:cNvPr id="33" name="textruta 6"/>
          <p:cNvSpPr txBox="1">
            <a:spLocks noChangeArrowheads="1"/>
          </p:cNvSpPr>
          <p:nvPr/>
        </p:nvSpPr>
        <p:spPr bwMode="auto">
          <a:xfrm>
            <a:off x="5054092" y="5475950"/>
            <a:ext cx="913806" cy="29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925" tIns="38963" rIns="77925" bIns="38963">
            <a:spAutoFit/>
          </a:bodyPr>
          <a:lstStyle/>
          <a:p>
            <a:pPr>
              <a:defRPr/>
            </a:pPr>
            <a:r>
              <a:rPr lang="sv-SE" sz="1400">
                <a:latin typeface="+mn-lt"/>
              </a:rPr>
              <a:t>Juli</a:t>
            </a:r>
          </a:p>
        </p:txBody>
      </p:sp>
      <p:sp>
        <p:nvSpPr>
          <p:cNvPr id="10267" name="Rubrik 1"/>
          <p:cNvSpPr>
            <a:spLocks noGrp="1"/>
          </p:cNvSpPr>
          <p:nvPr>
            <p:ph type="title"/>
          </p:nvPr>
        </p:nvSpPr>
        <p:spPr>
          <a:xfrm>
            <a:off x="407368" y="413792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sv-SE" altLang="sv-SE" sz="4000">
                <a:solidFill>
                  <a:schemeClr val="accent5"/>
                </a:solidFill>
              </a:rPr>
              <a:t>Kommunens processer för </a:t>
            </a:r>
            <a:br>
              <a:rPr lang="sv-SE" altLang="sv-SE" sz="4000">
                <a:solidFill>
                  <a:schemeClr val="accent5"/>
                </a:solidFill>
              </a:rPr>
            </a:br>
            <a:r>
              <a:rPr lang="sv-SE" altLang="sv-SE" sz="4000">
                <a:solidFill>
                  <a:schemeClr val="accent5"/>
                </a:solidFill>
              </a:rPr>
              <a:t>planering och uppföljning</a:t>
            </a:r>
          </a:p>
        </p:txBody>
      </p:sp>
      <p:sp>
        <p:nvSpPr>
          <p:cNvPr id="39" name="textruta 30"/>
          <p:cNvSpPr txBox="1">
            <a:spLocks noChangeArrowheads="1"/>
          </p:cNvSpPr>
          <p:nvPr/>
        </p:nvSpPr>
        <p:spPr bwMode="auto">
          <a:xfrm>
            <a:off x="7533162" y="5159224"/>
            <a:ext cx="2885015" cy="29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925" tIns="38963" rIns="77925" bIns="38963">
            <a:spAutoFit/>
          </a:bodyPr>
          <a:lstStyle/>
          <a:p>
            <a:pPr>
              <a:defRPr/>
            </a:pPr>
            <a:r>
              <a:rPr lang="sv-SE" sz="1400">
                <a:solidFill>
                  <a:srgbClr val="007AC9"/>
                </a:solidFill>
              </a:rPr>
              <a:t>Tertialrapport</a:t>
            </a:r>
          </a:p>
        </p:txBody>
      </p:sp>
      <p:sp>
        <p:nvSpPr>
          <p:cNvPr id="37" name="textruta 30"/>
          <p:cNvSpPr txBox="1">
            <a:spLocks noChangeArrowheads="1"/>
          </p:cNvSpPr>
          <p:nvPr/>
        </p:nvSpPr>
        <p:spPr bwMode="auto">
          <a:xfrm>
            <a:off x="7431746" y="2926975"/>
            <a:ext cx="3066771" cy="509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925" tIns="38963" rIns="77925" bIns="38963">
            <a:spAutoFit/>
          </a:bodyPr>
          <a:lstStyle/>
          <a:p>
            <a:pPr>
              <a:defRPr/>
            </a:pPr>
            <a:r>
              <a:rPr lang="sv-SE" sz="1400">
                <a:solidFill>
                  <a:srgbClr val="007AC9"/>
                </a:solidFill>
              </a:rPr>
              <a:t>Nämndernas årsredovisning</a:t>
            </a:r>
          </a:p>
          <a:p>
            <a:pPr>
              <a:defRPr/>
            </a:pPr>
            <a:r>
              <a:rPr lang="sv-SE" sz="1400" i="1">
                <a:solidFill>
                  <a:srgbClr val="007AC9"/>
                </a:solidFill>
              </a:rPr>
              <a:t>  Internkontroll</a:t>
            </a:r>
          </a:p>
        </p:txBody>
      </p:sp>
    </p:spTree>
    <p:extLst>
      <p:ext uri="{BB962C8B-B14F-4D97-AF65-F5344CB8AC3E}">
        <p14:creationId xmlns:p14="http://schemas.microsoft.com/office/powerpoint/2010/main" val="417379472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ubrik 1">
            <a:extLst>
              <a:ext uri="{FF2B5EF4-FFF2-40B4-BE49-F238E27FC236}">
                <a16:creationId xmlns:a16="http://schemas.microsoft.com/office/drawing/2014/main" id="{79F0B91E-5936-4ACC-AE27-086A0B2760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21560" y="111547"/>
            <a:ext cx="10972800" cy="1143000"/>
          </a:xfrm>
        </p:spPr>
        <p:txBody>
          <a:bodyPr/>
          <a:lstStyle/>
          <a:p>
            <a:r>
              <a:rPr lang="sv-SE" altLang="sv-SE">
                <a:solidFill>
                  <a:schemeClr val="accent5"/>
                </a:solidFill>
              </a:rPr>
              <a:t>Kommunplan</a:t>
            </a:r>
          </a:p>
        </p:txBody>
      </p:sp>
      <p:sp>
        <p:nvSpPr>
          <p:cNvPr id="27651" name="Platshållare för innehåll 2">
            <a:extLst>
              <a:ext uri="{FF2B5EF4-FFF2-40B4-BE49-F238E27FC236}">
                <a16:creationId xmlns:a16="http://schemas.microsoft.com/office/drawing/2014/main" id="{4DECB809-97A2-40AE-B381-399257BAD0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11389" y="1254547"/>
            <a:ext cx="6348984" cy="4525963"/>
          </a:xfrm>
        </p:spPr>
        <p:txBody>
          <a:bodyPr/>
          <a:lstStyle/>
          <a:p>
            <a:pPr marL="0" indent="0">
              <a:buNone/>
            </a:pPr>
            <a:r>
              <a:rPr lang="sv-SE" altLang="sv-SE" sz="2400"/>
              <a:t>Anger kommunens övergripande mål, resultatmål och uppdrag för mandatperioden.</a:t>
            </a:r>
          </a:p>
          <a:p>
            <a:pPr marL="0" indent="0">
              <a:buNone/>
            </a:pPr>
            <a:endParaRPr lang="sv-SE" altLang="sv-SE" sz="1600"/>
          </a:p>
          <a:p>
            <a:pPr marL="0" indent="0">
              <a:buNone/>
            </a:pPr>
            <a:r>
              <a:rPr lang="sv-SE" altLang="sv-SE" sz="2400"/>
              <a:t>Kommunplanen innehåller:</a:t>
            </a:r>
          </a:p>
          <a:p>
            <a:r>
              <a:rPr lang="sv-SE" altLang="sv-SE" sz="2400"/>
              <a:t>Sju övergripande målområden</a:t>
            </a:r>
          </a:p>
          <a:p>
            <a:r>
              <a:rPr lang="sv-SE" altLang="sv-SE" sz="2400"/>
              <a:t>Totalt 40 resultatmål</a:t>
            </a:r>
          </a:p>
          <a:p>
            <a:r>
              <a:rPr lang="sv-SE" altLang="sv-SE" sz="2400"/>
              <a:t>Totalt 121 uppdrag</a:t>
            </a:r>
          </a:p>
          <a:p>
            <a:endParaRPr lang="sv-SE" altLang="sv-SE" sz="2400"/>
          </a:p>
          <a:p>
            <a:endParaRPr lang="sv-SE" altLang="sv-SE" sz="240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68EF6C31-C569-4A42-9BCC-69D5937952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18AAC-6E51-47AF-97F9-E6EA9115147D}" type="slidenum">
              <a:rPr lang="sv-SE" smtClean="0"/>
              <a:pPr/>
              <a:t>16</a:t>
            </a:fld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D318709D-4599-471D-AC55-4A3FFA6302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0" y="103319"/>
            <a:ext cx="4771803" cy="675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733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ubrik 1">
            <a:extLst>
              <a:ext uri="{FF2B5EF4-FFF2-40B4-BE49-F238E27FC236}">
                <a16:creationId xmlns:a16="http://schemas.microsoft.com/office/drawing/2014/main" id="{79F0B91E-5936-4ACC-AE27-086A0B2760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21560" y="111547"/>
            <a:ext cx="10972800" cy="1143000"/>
          </a:xfrm>
        </p:spPr>
        <p:txBody>
          <a:bodyPr/>
          <a:lstStyle/>
          <a:p>
            <a:r>
              <a:rPr lang="sv-SE" altLang="sv-SE" dirty="0">
                <a:solidFill>
                  <a:schemeClr val="accent5"/>
                </a:solidFill>
              </a:rPr>
              <a:t>Budget</a:t>
            </a:r>
          </a:p>
        </p:txBody>
      </p:sp>
      <p:sp>
        <p:nvSpPr>
          <p:cNvPr id="27651" name="Platshållare för innehåll 2">
            <a:extLst>
              <a:ext uri="{FF2B5EF4-FFF2-40B4-BE49-F238E27FC236}">
                <a16:creationId xmlns:a16="http://schemas.microsoft.com/office/drawing/2014/main" id="{4DECB809-97A2-40AE-B381-399257BAD0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11388" y="1254547"/>
            <a:ext cx="6980611" cy="4525963"/>
          </a:xfrm>
        </p:spPr>
        <p:txBody>
          <a:bodyPr/>
          <a:lstStyle/>
          <a:p>
            <a:pPr marL="0" indent="0">
              <a:buNone/>
            </a:pPr>
            <a:r>
              <a:rPr lang="sv-SE" altLang="sv-SE" sz="2400"/>
              <a:t>En budget ska upprättas för varje år där intäkterna överstiger kostnaderna, samt plan för ekonomin de kommande 3 åren.</a:t>
            </a:r>
          </a:p>
          <a:p>
            <a:pPr marL="0" indent="0">
              <a:buNone/>
            </a:pPr>
            <a:endParaRPr lang="sv-SE" altLang="sv-SE" sz="1600"/>
          </a:p>
          <a:p>
            <a:pPr marL="0" indent="0">
              <a:buNone/>
            </a:pPr>
            <a:r>
              <a:rPr lang="sv-SE" altLang="sv-SE" sz="2400"/>
              <a:t>Budgeten ska innehålla:</a:t>
            </a:r>
          </a:p>
          <a:p>
            <a:r>
              <a:rPr lang="sv-SE" altLang="sv-SE" sz="2400"/>
              <a:t>En plan för verksamheten och ekonomin.</a:t>
            </a:r>
          </a:p>
          <a:p>
            <a:r>
              <a:rPr lang="sv-SE" altLang="sv-SE" sz="2400"/>
              <a:t>Mål och riktlinjer avseende god ekonomisk hushållning.</a:t>
            </a:r>
          </a:p>
          <a:p>
            <a:r>
              <a:rPr lang="sv-SE" altLang="sv-SE" sz="2400"/>
              <a:t>Skattesats</a:t>
            </a:r>
          </a:p>
          <a:p>
            <a:r>
              <a:rPr lang="sv-SE" altLang="sv-SE" sz="2400"/>
              <a:t>Hur verksamheten ska finansieras.</a:t>
            </a:r>
          </a:p>
          <a:p>
            <a:r>
              <a:rPr lang="sv-SE" altLang="sv-SE" sz="2400"/>
              <a:t>Ekonomisk ställning efter årets slut.</a:t>
            </a:r>
          </a:p>
          <a:p>
            <a:endParaRPr lang="sv-SE" altLang="sv-SE" sz="2400"/>
          </a:p>
          <a:p>
            <a:endParaRPr lang="sv-SE" altLang="sv-SE" sz="240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68EF6C31-C569-4A42-9BCC-69D5937952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18AAC-6E51-47AF-97F9-E6EA9115147D}" type="slidenum">
              <a:rPr lang="sv-SE" smtClean="0"/>
              <a:pPr/>
              <a:t>17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07C2E0-7AF1-49F8-9E8D-EDAD05E98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905312" cy="691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485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08A3EB-A0AB-411C-85A8-FE22DBD83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" y="2186668"/>
            <a:ext cx="10363200" cy="1362075"/>
          </a:xfrm>
        </p:spPr>
        <p:txBody>
          <a:bodyPr/>
          <a:lstStyle/>
          <a:p>
            <a:r>
              <a:rPr lang="sv-SE"/>
              <a:t>Några begrepp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0CD7111-45FE-44B0-B444-B6AF48643B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18AAC-6E51-47AF-97F9-E6EA9115147D}" type="slidenum">
              <a:rPr lang="sv-SE" smtClean="0"/>
              <a:pPr/>
              <a:t>18</a:t>
            </a:fld>
            <a:endParaRPr lang="sv-SE"/>
          </a:p>
        </p:txBody>
      </p:sp>
      <p:pic>
        <p:nvPicPr>
          <p:cNvPr id="9" name="Picture 2" descr="Bildresultat för folksamling">
            <a:extLst>
              <a:ext uri="{FF2B5EF4-FFF2-40B4-BE49-F238E27FC236}">
                <a16:creationId xmlns:a16="http://schemas.microsoft.com/office/drawing/2014/main" id="{DA0D97B8-FD1D-48C8-AE2D-03409A3AF1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13" r="5822"/>
          <a:stretch/>
        </p:blipFill>
        <p:spPr bwMode="auto">
          <a:xfrm>
            <a:off x="6661247" y="0"/>
            <a:ext cx="5530753" cy="688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819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ubrik 1">
            <a:extLst>
              <a:ext uri="{FF2B5EF4-FFF2-40B4-BE49-F238E27FC236}">
                <a16:creationId xmlns:a16="http://schemas.microsoft.com/office/drawing/2014/main" id="{79F0B91E-5936-4ACC-AE27-086A0B2760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7971" y="123433"/>
            <a:ext cx="10972800" cy="1143000"/>
          </a:xfrm>
        </p:spPr>
        <p:txBody>
          <a:bodyPr/>
          <a:lstStyle/>
          <a:p>
            <a:r>
              <a:rPr lang="sv-SE" altLang="sv-SE">
                <a:solidFill>
                  <a:srgbClr val="009B3A"/>
                </a:solidFill>
              </a:rPr>
              <a:t>Drift </a:t>
            </a:r>
          </a:p>
        </p:txBody>
      </p:sp>
      <p:sp>
        <p:nvSpPr>
          <p:cNvPr id="27651" name="Platshållare för innehåll 2">
            <a:extLst>
              <a:ext uri="{FF2B5EF4-FFF2-40B4-BE49-F238E27FC236}">
                <a16:creationId xmlns:a16="http://schemas.microsoft.com/office/drawing/2014/main" id="{4DECB809-97A2-40AE-B381-399257BAD0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0728" y="1307593"/>
            <a:ext cx="10972800" cy="1618488"/>
          </a:xfrm>
        </p:spPr>
        <p:txBody>
          <a:bodyPr/>
          <a:lstStyle/>
          <a:p>
            <a:pPr marL="0" indent="0">
              <a:buNone/>
            </a:pPr>
            <a:r>
              <a:rPr lang="sv-SE" sz="2800"/>
              <a:t>Löpande kostnader och intäkter över året för att driva och upprätthålla den kommunala verksamheten.</a:t>
            </a:r>
            <a:endParaRPr lang="sv-SE" altLang="sv-SE" sz="280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CE86D0A4-9C20-4AEF-B0CA-503FC36D16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18AAC-6E51-47AF-97F9-E6EA9115147D}" type="slidenum">
              <a:rPr lang="sv-SE" smtClean="0"/>
              <a:pPr/>
              <a:t>19</a:t>
            </a:fld>
            <a:endParaRPr lang="sv-SE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F6F438E9-B862-47A5-B027-44839862A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291" y="2502151"/>
            <a:ext cx="5593080" cy="161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B1889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B3A"/>
              </a:buClr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v-SE" alt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B3BDCB6F-E9F8-4BAE-95DD-5498CD9FE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6082" y="2482921"/>
            <a:ext cx="5593080" cy="65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B1889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B3A"/>
              </a:buClr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altLang="sv-SE" sz="2800" b="1"/>
              <a:t>Kostnader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EA766799-FF12-4E67-8B07-41030ABD98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974543"/>
              </p:ext>
            </p:extLst>
          </p:nvPr>
        </p:nvGraphicFramePr>
        <p:xfrm>
          <a:off x="257625" y="2999360"/>
          <a:ext cx="5892601" cy="336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313A8301-F7B4-4094-83A2-9B64EFA01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856" y="2460991"/>
            <a:ext cx="5274800" cy="161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B1889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B3A"/>
              </a:buClr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altLang="sv-SE" sz="2800" b="1"/>
              <a:t>Intäkter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A007F176-E2DA-4368-85CA-4C3B38D53B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4136083"/>
              </p:ext>
            </p:extLst>
          </p:nvPr>
        </p:nvGraphicFramePr>
        <p:xfrm>
          <a:off x="5646656" y="2967241"/>
          <a:ext cx="6399189" cy="3960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9522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10" grpId="0">
        <p:bldAsOne/>
      </p:bldGraphic>
      <p:bldP spid="11" grpId="0"/>
      <p:bldGraphic spid="12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CF2C99-5347-4222-9E5D-DC938A9315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352" y="907301"/>
            <a:ext cx="10363200" cy="1470025"/>
          </a:xfrm>
        </p:spPr>
        <p:txBody>
          <a:bodyPr/>
          <a:lstStyle/>
          <a:p>
            <a:r>
              <a:rPr lang="sv-SE" sz="3200" dirty="0"/>
              <a:t>Vad kommer vi att gå igenom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90EB325-9B4D-4AFA-9ED2-8080C47CE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352" y="2728075"/>
            <a:ext cx="8534400" cy="1752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v-SE" sz="2800" dirty="0"/>
              <a:t>Vad styr oss – Lagar och regler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2800" dirty="0"/>
              <a:t>Ekonomiska förutsättningar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2800" dirty="0"/>
              <a:t>Hur styr vi?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2800" dirty="0"/>
              <a:t>Hur följer vi upp?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2800" dirty="0"/>
              <a:t>Kort om inköp och upphandling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755C438-628D-4180-8B40-515A641C43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18AAC-6E51-47AF-97F9-E6EA9115147D}" type="slidenum">
              <a:rPr lang="sv-SE" smtClean="0"/>
              <a:pPr/>
              <a:t>2</a:t>
            </a:fld>
            <a:endParaRPr lang="sv-SE"/>
          </a:p>
        </p:txBody>
      </p:sp>
      <p:pic>
        <p:nvPicPr>
          <p:cNvPr id="6" name="Picture 2" descr="Bildresultat för folksamling">
            <a:extLst>
              <a:ext uri="{FF2B5EF4-FFF2-40B4-BE49-F238E27FC236}">
                <a16:creationId xmlns:a16="http://schemas.microsoft.com/office/drawing/2014/main" id="{D90CD769-2A97-4F53-A359-6F430499DC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13" r="5822"/>
          <a:stretch/>
        </p:blipFill>
        <p:spPr bwMode="auto">
          <a:xfrm>
            <a:off x="6661247" y="-22448"/>
            <a:ext cx="5530753" cy="688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3AEA2FEC-BF6B-42FF-9A07-89459105589E}"/>
              </a:ext>
            </a:extLst>
          </p:cNvPr>
          <p:cNvSpPr txBox="1"/>
          <p:nvPr/>
        </p:nvSpPr>
        <p:spPr>
          <a:xfrm>
            <a:off x="8588538" y="6100504"/>
            <a:ext cx="4029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>
                <a:solidFill>
                  <a:schemeClr val="bg1"/>
                </a:solidFill>
              </a:rPr>
              <a:t>Utbildning politiker 27 januari 2023</a:t>
            </a:r>
          </a:p>
        </p:txBody>
      </p:sp>
    </p:spTree>
    <p:extLst>
      <p:ext uri="{BB962C8B-B14F-4D97-AF65-F5344CB8AC3E}">
        <p14:creationId xmlns:p14="http://schemas.microsoft.com/office/powerpoint/2010/main" val="2780139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9A973F-A6BA-4073-A73C-043DBAA1A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657" y="111547"/>
            <a:ext cx="10972800" cy="1143000"/>
          </a:xfrm>
        </p:spPr>
        <p:txBody>
          <a:bodyPr/>
          <a:lstStyle/>
          <a:p>
            <a:r>
              <a:rPr lang="sv-SE">
                <a:solidFill>
                  <a:schemeClr val="accent6"/>
                </a:solidFill>
              </a:rPr>
              <a:t>Investeringar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7FE97D7-DCC3-462A-9428-6D833F4B03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3914" y="2094858"/>
            <a:ext cx="5384800" cy="4381947"/>
          </a:xfrm>
        </p:spPr>
        <p:txBody>
          <a:bodyPr/>
          <a:lstStyle/>
          <a:p>
            <a:r>
              <a:rPr lang="sv-SE" sz="2600"/>
              <a:t>En kapitalsatsning som får konsekvenser under en längre tid, där utgiften bedöms innebära framtida ekonomisk nytta för verksamheten. </a:t>
            </a:r>
          </a:p>
          <a:p>
            <a:r>
              <a:rPr lang="sv-SE" sz="2600"/>
              <a:t>Livslängd &gt; 3 år</a:t>
            </a:r>
          </a:p>
          <a:p>
            <a:r>
              <a:rPr lang="sv-SE" sz="2600"/>
              <a:t>Ökar förmögenheten (kommunens tillgångar)</a:t>
            </a:r>
          </a:p>
          <a:p>
            <a:r>
              <a:rPr lang="sv-SE" sz="2600"/>
              <a:t>Finansieras via egna medel, eller upplåning.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89B1E0C0-C452-4048-BCC7-3CCB34AF29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78714" y="1906821"/>
            <a:ext cx="5384800" cy="4381947"/>
          </a:xfrm>
        </p:spPr>
        <p:txBody>
          <a:bodyPr/>
          <a:lstStyle/>
          <a:p>
            <a:pPr marL="0" indent="0">
              <a:buNone/>
            </a:pPr>
            <a:r>
              <a:rPr lang="sv-SE" sz="2600" b="1" dirty="0"/>
              <a:t>Varför investera?</a:t>
            </a:r>
          </a:p>
          <a:p>
            <a:r>
              <a:rPr lang="sv-SE" sz="2600" i="1" dirty="0"/>
              <a:t>Expansion </a:t>
            </a:r>
            <a:r>
              <a:rPr lang="sv-SE" sz="2600" dirty="0"/>
              <a:t> </a:t>
            </a:r>
          </a:p>
          <a:p>
            <a:r>
              <a:rPr lang="sv-SE" sz="2600" i="1" dirty="0"/>
              <a:t>Ersättning</a:t>
            </a:r>
            <a:r>
              <a:rPr lang="sv-SE" sz="2600" dirty="0"/>
              <a:t> </a:t>
            </a:r>
          </a:p>
          <a:p>
            <a:r>
              <a:rPr lang="sv-SE" sz="2600" i="1" dirty="0"/>
              <a:t>Rationalisering</a:t>
            </a:r>
            <a:r>
              <a:rPr lang="sv-SE" sz="2600" dirty="0"/>
              <a:t> </a:t>
            </a:r>
          </a:p>
          <a:p>
            <a:r>
              <a:rPr lang="sv-SE" sz="2600" i="1" dirty="0"/>
              <a:t>Miljö</a:t>
            </a:r>
            <a:endParaRPr lang="sv-SE" sz="2600" dirty="0">
              <a:ea typeface="Open Sans"/>
              <a:cs typeface="Open Sans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C7EE398-C42C-4576-9FB4-D71BDA74B5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18AAC-6E51-47AF-97F9-E6EA9115147D}" type="slidenum">
              <a:rPr lang="sv-SE" smtClean="0"/>
              <a:pPr/>
              <a:t>20</a:t>
            </a:fld>
            <a:endParaRPr lang="sv-SE"/>
          </a:p>
        </p:txBody>
      </p:sp>
      <p:pic>
        <p:nvPicPr>
          <p:cNvPr id="3074" name="Picture 2" descr="Avslutade projekt – Tegelstaden">
            <a:extLst>
              <a:ext uri="{FF2B5EF4-FFF2-40B4-BE49-F238E27FC236}">
                <a16:creationId xmlns:a16="http://schemas.microsoft.com/office/drawing/2014/main" id="{59FD5533-5722-4C6C-AA48-B95A85FF1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857" y="0"/>
            <a:ext cx="1796143" cy="134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ildresultat för förskola karamellen">
            <a:extLst>
              <a:ext uri="{FF2B5EF4-FFF2-40B4-BE49-F238E27FC236}">
                <a16:creationId xmlns:a16="http://schemas.microsoft.com/office/drawing/2014/main" id="{FF3BAAD7-51ED-4420-A87C-986BB8FA9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921" y="-2848"/>
            <a:ext cx="1934936" cy="134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Bildresultat för genomfarten katrineholm">
            <a:extLst>
              <a:ext uri="{FF2B5EF4-FFF2-40B4-BE49-F238E27FC236}">
                <a16:creationId xmlns:a16="http://schemas.microsoft.com/office/drawing/2014/main" id="{5DAF4D3B-264C-42A9-B73D-370E77F4E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49" y="-5086"/>
            <a:ext cx="2013857" cy="134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Bildresultat för elbil katrineholm">
            <a:extLst>
              <a:ext uri="{FF2B5EF4-FFF2-40B4-BE49-F238E27FC236}">
                <a16:creationId xmlns:a16="http://schemas.microsoft.com/office/drawing/2014/main" id="{517857D7-19C5-4333-9521-BBDA72B75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89" y="4307"/>
            <a:ext cx="2320060" cy="134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02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7A6539-3BE9-4BE8-B654-3BDC1EC4C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solidFill>
                  <a:schemeClr val="accent6"/>
                </a:solidFill>
              </a:rPr>
              <a:t>Exploateringar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FFCD415-5F32-4DF3-813D-1BA49D567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/>
              <a:t>Åtgärder för att anskaffa, bearbeta och iordningställa mark för bostäder, industri och annan verksamhet. </a:t>
            </a:r>
          </a:p>
          <a:p>
            <a:pPr marL="0" indent="0">
              <a:buNone/>
            </a:pPr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F45E3E3-C20B-4E61-8122-CDDEE8C397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18AAC-6E51-47AF-97F9-E6EA9115147D}" type="slidenum">
              <a:rPr lang="sv-SE" smtClean="0"/>
              <a:pPr/>
              <a:t>21</a:t>
            </a:fld>
            <a:endParaRPr lang="sv-SE"/>
          </a:p>
        </p:txBody>
      </p:sp>
      <p:pic>
        <p:nvPicPr>
          <p:cNvPr id="4102" name="Picture 6" descr="Bildresultat för mark och exploatering katrineholm">
            <a:extLst>
              <a:ext uri="{FF2B5EF4-FFF2-40B4-BE49-F238E27FC236}">
                <a16:creationId xmlns:a16="http://schemas.microsoft.com/office/drawing/2014/main" id="{08B766F7-AC4E-4A0A-8648-330FFC75E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826" y="3251478"/>
            <a:ext cx="2906487" cy="2515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626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CF2C99-5347-4222-9E5D-DC938A931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400"/>
              <a:t>1. Vad styr oss?</a:t>
            </a:r>
          </a:p>
        </p:txBody>
      </p:sp>
      <p:sp>
        <p:nvSpPr>
          <p:cNvPr id="7" name="Underrubrik 6">
            <a:extLst>
              <a:ext uri="{FF2B5EF4-FFF2-40B4-BE49-F238E27FC236}">
                <a16:creationId xmlns:a16="http://schemas.microsoft.com/office/drawing/2014/main" id="{8933B720-50E5-433B-ADE3-2C700355F3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2800"/>
              <a:t>- Lagar och regler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755C438-628D-4180-8B40-515A641C43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18AAC-6E51-47AF-97F9-E6EA9115147D}" type="slidenum">
              <a:rPr lang="sv-SE" smtClean="0"/>
              <a:pPr/>
              <a:t>22</a:t>
            </a:fld>
            <a:endParaRPr lang="sv-SE"/>
          </a:p>
        </p:txBody>
      </p:sp>
      <p:pic>
        <p:nvPicPr>
          <p:cNvPr id="6" name="Picture 2" descr="Bildresultat för folksamling">
            <a:extLst>
              <a:ext uri="{FF2B5EF4-FFF2-40B4-BE49-F238E27FC236}">
                <a16:creationId xmlns:a16="http://schemas.microsoft.com/office/drawing/2014/main" id="{D90CD769-2A97-4F53-A359-6F430499DC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13" r="5822"/>
          <a:stretch/>
        </p:blipFill>
        <p:spPr bwMode="auto">
          <a:xfrm>
            <a:off x="-92518" y="-22448"/>
            <a:ext cx="5530753" cy="688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73EAC4A9-6D86-4084-BB9D-A228BB63C38D}"/>
              </a:ext>
            </a:extLst>
          </p:cNvPr>
          <p:cNvSpPr txBox="1"/>
          <p:nvPr/>
        </p:nvSpPr>
        <p:spPr>
          <a:xfrm>
            <a:off x="403006" y="6225336"/>
            <a:ext cx="4029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>
                <a:solidFill>
                  <a:schemeClr val="bg1"/>
                </a:solidFill>
              </a:rPr>
              <a:t>Utbildning politiker 27 januari 2023</a:t>
            </a:r>
          </a:p>
        </p:txBody>
      </p:sp>
      <p:pic>
        <p:nvPicPr>
          <p:cNvPr id="9" name="Picture 2" descr="Katrineholms kommunvapen&#10;Logga Katrineholms kommunvapen">
            <a:extLst>
              <a:ext uri="{FF2B5EF4-FFF2-40B4-BE49-F238E27FC236}">
                <a16:creationId xmlns:a16="http://schemas.microsoft.com/office/drawing/2014/main" id="{C3679486-12ED-4401-AECA-936374E24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111116"/>
              </a:clrFrom>
              <a:clrTo>
                <a:srgbClr val="111116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06" y="450357"/>
            <a:ext cx="180022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ubrik 1">
            <a:extLst>
              <a:ext uri="{FF2B5EF4-FFF2-40B4-BE49-F238E27FC236}">
                <a16:creationId xmlns:a16="http://schemas.microsoft.com/office/drawing/2014/main" id="{3FF91D41-7908-4C70-ADED-856B382B2D43}"/>
              </a:ext>
            </a:extLst>
          </p:cNvPr>
          <p:cNvSpPr txBox="1">
            <a:spLocks/>
          </p:cNvSpPr>
          <p:nvPr/>
        </p:nvSpPr>
        <p:spPr bwMode="auto">
          <a:xfrm>
            <a:off x="6096000" y="2642904"/>
            <a:ext cx="5714928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500" b="1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Playfair Display" panose="00000500000000000000" pitchFamily="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Playfair Display" panose="00000500000000000000" pitchFamily="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Playfair Display" panose="00000500000000000000" pitchFamily="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Playfair Display" panose="00000500000000000000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Playfair Display" panose="00000500000000000000" pitchFamily="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Playfair Display" panose="00000500000000000000" pitchFamily="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Playfair Display" panose="00000500000000000000" pitchFamily="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Playfair Display" panose="00000500000000000000" pitchFamily="2" charset="0"/>
              </a:defRPr>
            </a:lvl9pPr>
          </a:lstStyle>
          <a:p>
            <a:r>
              <a:rPr lang="sv-SE" sz="4400"/>
              <a:t>4. Hur följer vi upp?</a:t>
            </a:r>
          </a:p>
          <a:p>
            <a:r>
              <a:rPr lang="sv-SE" sz="440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164869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6E11F9-019D-41AD-A501-65CD6EB99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235" y="1101952"/>
            <a:ext cx="4376057" cy="1143000"/>
          </a:xfrm>
        </p:spPr>
        <p:txBody>
          <a:bodyPr/>
          <a:lstStyle/>
          <a:p>
            <a:r>
              <a:rPr lang="sv-SE">
                <a:solidFill>
                  <a:schemeClr val="accent4"/>
                </a:solidFill>
              </a:rPr>
              <a:t>Månads-, tertial- och delårsrapport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717B7B2-CC3E-425D-8867-80B3F01E6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303" y="1340768"/>
            <a:ext cx="10972800" cy="4525963"/>
          </a:xfrm>
        </p:spPr>
        <p:txBody>
          <a:bodyPr/>
          <a:lstStyle/>
          <a:p>
            <a:pPr marL="0" indent="0">
              <a:buNone/>
            </a:pPr>
            <a:endParaRPr lang="sv-SE" sz="2800"/>
          </a:p>
          <a:p>
            <a:pPr marL="0" indent="0">
              <a:buNone/>
            </a:pPr>
            <a:endParaRPr lang="sv-SE" sz="280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A1B1450-A19E-4E03-90CB-1E11964E2E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18AAC-6E51-47AF-97F9-E6EA9115147D}" type="slidenum">
              <a:rPr lang="sv-SE" smtClean="0"/>
              <a:pPr/>
              <a:t>23</a:t>
            </a:fld>
            <a:endParaRPr lang="sv-SE"/>
          </a:p>
        </p:txBody>
      </p:sp>
      <p:pic>
        <p:nvPicPr>
          <p:cNvPr id="7" name="Picture 1" descr="A picture containing wheel, stone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739EC6AE-BEC4-4B30-A18C-F1733F9B0CFE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473" y="274833"/>
            <a:ext cx="6843805" cy="70730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0633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4225FF-E7A0-49EA-BF94-22346BE92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solidFill>
                  <a:schemeClr val="accent4"/>
                </a:solidFill>
              </a:rPr>
              <a:t>Årsredovisning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C1D743F-8DAB-4CBD-83B8-2D1594129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298" y="1417638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/>
              <a:t>En årsredovisning ska upprättas och överlämnas till KF och revisorerna senast 15 april året efter kalenderårets slut.</a:t>
            </a:r>
          </a:p>
          <a:p>
            <a:pPr marL="0" indent="0">
              <a:buNone/>
            </a:pPr>
            <a:endParaRPr lang="sv-SE" sz="1400"/>
          </a:p>
          <a:p>
            <a:pPr marL="0" indent="0">
              <a:buNone/>
            </a:pPr>
            <a:r>
              <a:rPr lang="sv-SE" sz="2000" dirty="0"/>
              <a:t>Ska redogöra för utfallet av verksamheten, verksamhetens finansiering och den ekonomiska ställningen vid årets slut och ett underlag för kommande års planeringar.</a:t>
            </a:r>
            <a:endParaRPr lang="sv-SE" sz="2000" dirty="0">
              <a:ea typeface="Open Sans"/>
              <a:cs typeface="Open Sans"/>
            </a:endParaRPr>
          </a:p>
          <a:p>
            <a:pPr marL="0" indent="0">
              <a:buNone/>
            </a:pPr>
            <a:endParaRPr lang="sv-SE" sz="1400"/>
          </a:p>
          <a:p>
            <a:pPr marL="0" indent="0">
              <a:buNone/>
            </a:pPr>
            <a:r>
              <a:rPr lang="sv-SE" sz="2000" dirty="0"/>
              <a:t>Ska omfatta:</a:t>
            </a:r>
            <a:endParaRPr lang="sv-SE" sz="2000" dirty="0">
              <a:ea typeface="Open Sans"/>
              <a:cs typeface="Open Sans"/>
            </a:endParaRPr>
          </a:p>
          <a:p>
            <a:pPr>
              <a:buClr>
                <a:srgbClr val="E21776"/>
              </a:buClr>
            </a:pPr>
            <a:r>
              <a:rPr lang="sv-SE" sz="2000" dirty="0"/>
              <a:t>Förvaltningsberättelse</a:t>
            </a:r>
            <a:endParaRPr lang="sv-SE" sz="2000" dirty="0">
              <a:ea typeface="Open Sans"/>
              <a:cs typeface="Open Sans"/>
            </a:endParaRPr>
          </a:p>
          <a:p>
            <a:pPr>
              <a:buClr>
                <a:srgbClr val="E21776"/>
              </a:buClr>
            </a:pPr>
            <a:r>
              <a:rPr lang="sv-SE" sz="2000" dirty="0"/>
              <a:t>Resultaträkning</a:t>
            </a:r>
            <a:endParaRPr lang="sv-SE" sz="2000" dirty="0">
              <a:ea typeface="Open Sans"/>
              <a:cs typeface="Open Sans"/>
            </a:endParaRPr>
          </a:p>
          <a:p>
            <a:pPr>
              <a:buClr>
                <a:srgbClr val="E21776"/>
              </a:buClr>
            </a:pPr>
            <a:r>
              <a:rPr lang="sv-SE" sz="2000" dirty="0"/>
              <a:t>Balansräkning</a:t>
            </a:r>
            <a:endParaRPr lang="sv-SE" sz="2000" dirty="0">
              <a:ea typeface="Open Sans"/>
              <a:cs typeface="Open Sans"/>
            </a:endParaRPr>
          </a:p>
          <a:p>
            <a:pPr>
              <a:buClr>
                <a:srgbClr val="E21776"/>
              </a:buClr>
            </a:pPr>
            <a:r>
              <a:rPr lang="sv-SE" sz="2000" dirty="0"/>
              <a:t>Kassaflödesanalys (Finansieringsanalys)</a:t>
            </a:r>
            <a:endParaRPr lang="sv-SE" sz="2000" dirty="0">
              <a:ea typeface="Open Sans"/>
              <a:cs typeface="Open Sans"/>
            </a:endParaRPr>
          </a:p>
          <a:p>
            <a:pPr>
              <a:buClr>
                <a:srgbClr val="E21776"/>
              </a:buClr>
            </a:pPr>
            <a:r>
              <a:rPr lang="sv-SE" sz="2000" dirty="0"/>
              <a:t>Sammanställd redovisning</a:t>
            </a:r>
            <a:endParaRPr lang="sv-SE" sz="2000" dirty="0">
              <a:ea typeface="Open Sans"/>
              <a:cs typeface="Open Sans"/>
            </a:endParaRPr>
          </a:p>
          <a:p>
            <a:pPr marL="0" indent="0">
              <a:buNone/>
            </a:pPr>
            <a:endParaRPr lang="sv-SE" sz="200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66652B2-3855-4505-B970-C8A7C5ED61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18AAC-6E51-47AF-97F9-E6EA9115147D}" type="slidenum">
              <a:rPr lang="sv-SE" smtClean="0"/>
              <a:pPr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69969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CF2C99-5347-4222-9E5D-DC938A931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400"/>
              <a:t>1. Vad styr oss?</a:t>
            </a:r>
          </a:p>
        </p:txBody>
      </p:sp>
      <p:sp>
        <p:nvSpPr>
          <p:cNvPr id="7" name="Underrubrik 6">
            <a:extLst>
              <a:ext uri="{FF2B5EF4-FFF2-40B4-BE49-F238E27FC236}">
                <a16:creationId xmlns:a16="http://schemas.microsoft.com/office/drawing/2014/main" id="{8933B720-50E5-433B-ADE3-2C700355F3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2800"/>
              <a:t>- Lagar och regler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755C438-628D-4180-8B40-515A641C43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18AAC-6E51-47AF-97F9-E6EA9115147D}" type="slidenum">
              <a:rPr lang="sv-SE" smtClean="0"/>
              <a:pPr/>
              <a:t>25</a:t>
            </a:fld>
            <a:endParaRPr lang="sv-SE"/>
          </a:p>
        </p:txBody>
      </p:sp>
      <p:pic>
        <p:nvPicPr>
          <p:cNvPr id="6" name="Picture 2" descr="Bildresultat för folksamling">
            <a:extLst>
              <a:ext uri="{FF2B5EF4-FFF2-40B4-BE49-F238E27FC236}">
                <a16:creationId xmlns:a16="http://schemas.microsoft.com/office/drawing/2014/main" id="{D90CD769-2A97-4F53-A359-6F430499DC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13" r="5822"/>
          <a:stretch/>
        </p:blipFill>
        <p:spPr bwMode="auto">
          <a:xfrm>
            <a:off x="-92518" y="-22448"/>
            <a:ext cx="5530753" cy="688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73EAC4A9-6D86-4084-BB9D-A228BB63C38D}"/>
              </a:ext>
            </a:extLst>
          </p:cNvPr>
          <p:cNvSpPr txBox="1"/>
          <p:nvPr/>
        </p:nvSpPr>
        <p:spPr>
          <a:xfrm>
            <a:off x="403006" y="6225336"/>
            <a:ext cx="4029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>
                <a:solidFill>
                  <a:schemeClr val="bg1"/>
                </a:solidFill>
              </a:rPr>
              <a:t>Utbildning politiker 27 januari 2023</a:t>
            </a:r>
          </a:p>
        </p:txBody>
      </p:sp>
      <p:pic>
        <p:nvPicPr>
          <p:cNvPr id="9" name="Picture 2" descr="Katrineholms kommunvapen&#10;Logga Katrineholms kommunvapen">
            <a:extLst>
              <a:ext uri="{FF2B5EF4-FFF2-40B4-BE49-F238E27FC236}">
                <a16:creationId xmlns:a16="http://schemas.microsoft.com/office/drawing/2014/main" id="{C3679486-12ED-4401-AECA-936374E24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111116"/>
              </a:clrFrom>
              <a:clrTo>
                <a:srgbClr val="111116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06" y="450357"/>
            <a:ext cx="180022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ubrik 1">
            <a:extLst>
              <a:ext uri="{FF2B5EF4-FFF2-40B4-BE49-F238E27FC236}">
                <a16:creationId xmlns:a16="http://schemas.microsoft.com/office/drawing/2014/main" id="{3FF91D41-7908-4C70-ADED-856B382B2D43}"/>
              </a:ext>
            </a:extLst>
          </p:cNvPr>
          <p:cNvSpPr txBox="1">
            <a:spLocks/>
          </p:cNvSpPr>
          <p:nvPr/>
        </p:nvSpPr>
        <p:spPr bwMode="auto">
          <a:xfrm>
            <a:off x="6096000" y="2642904"/>
            <a:ext cx="5714928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500" b="1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Playfair Display" panose="00000500000000000000" pitchFamily="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Playfair Display" panose="00000500000000000000" pitchFamily="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Playfair Display" panose="00000500000000000000" pitchFamily="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Playfair Display" panose="00000500000000000000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Playfair Display" panose="00000500000000000000" pitchFamily="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Playfair Display" panose="00000500000000000000" pitchFamily="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Playfair Display" panose="00000500000000000000" pitchFamily="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Playfair Display" panose="00000500000000000000" pitchFamily="2" charset="0"/>
              </a:defRPr>
            </a:lvl9pPr>
          </a:lstStyle>
          <a:p>
            <a:r>
              <a:rPr lang="sv-SE" sz="4400" dirty="0"/>
              <a:t>5. Kort om inköp och upphandling</a:t>
            </a:r>
          </a:p>
          <a:p>
            <a:r>
              <a:rPr lang="sv-SE" sz="44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5477333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34C143A3-DA24-C9D6-74A7-51D861EF6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accent2"/>
                </a:solidFill>
              </a:rPr>
              <a:t>Vad styr när vi gör inköp?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F2FB008-20A2-7A44-5875-314736700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Lagen om offentlig upphandling (LOU)</a:t>
            </a:r>
          </a:p>
          <a:p>
            <a:pPr lvl="1"/>
            <a:r>
              <a:rPr lang="sv-SE" dirty="0"/>
              <a:t>Inriktning för inköp i Katrineholms kommun</a:t>
            </a:r>
          </a:p>
          <a:p>
            <a:pPr lvl="1"/>
            <a:r>
              <a:rPr lang="sv-SE" dirty="0"/>
              <a:t>Rutiner för upphandling och direktupphandling</a:t>
            </a:r>
          </a:p>
          <a:p>
            <a:r>
              <a:rPr lang="sv-SE" dirty="0"/>
              <a:t>Avtalslagen</a:t>
            </a:r>
          </a:p>
          <a:p>
            <a:r>
              <a:rPr lang="sv-SE" dirty="0"/>
              <a:t>Kemikalieplan för Katrineholms kommun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0D0774F-A5C0-6CE3-0493-9406681D9F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18AAC-6E51-47AF-97F9-E6EA9115147D}" type="slidenum">
              <a:rPr lang="sv-SE" smtClean="0"/>
              <a:pPr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1100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08FBDE-30AC-839C-EC0E-54C42B994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accent2"/>
                </a:solidFill>
              </a:rPr>
              <a:t>LOU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5337E9F-FEB3-2691-3B4D-9BA68A3A1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800" b="1" dirty="0"/>
              <a:t>Syfte:</a:t>
            </a:r>
          </a:p>
          <a:p>
            <a:pPr>
              <a:buClr>
                <a:schemeClr val="accent2"/>
              </a:buClr>
            </a:pPr>
            <a:r>
              <a:rPr lang="sv-SE" sz="2800" dirty="0"/>
              <a:t>Stimulera tillväxt, främja en effektiv konkurrens och säkerställa en kostnadseffektiv hantering av offentliga medel. </a:t>
            </a:r>
          </a:p>
          <a:p>
            <a:pPr>
              <a:buClr>
                <a:schemeClr val="accent2"/>
              </a:buClr>
            </a:pPr>
            <a:r>
              <a:rPr lang="sv-SE" sz="2800" dirty="0"/>
              <a:t>På ett öppet och förutsebart sätt ge leverantörer möjlighet att konkurrera om offentliga kontrakt på lika och proportionerliga villkor. </a:t>
            </a:r>
          </a:p>
          <a:p>
            <a:pPr>
              <a:buClr>
                <a:schemeClr val="accent2"/>
              </a:buClr>
            </a:pPr>
            <a:r>
              <a:rPr lang="sv-SE" sz="2800" dirty="0"/>
              <a:t>Bidra till att samhälleliga mål uppnås, till exempel miljöhänsyn, sociala hänsyn och innovation.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0FD0F8B-D200-CC28-196A-0D3DDBA6E4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18AAC-6E51-47AF-97F9-E6EA9115147D}" type="slidenum">
              <a:rPr lang="sv-SE" smtClean="0"/>
              <a:pPr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27195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461AD5-70F9-DA2D-B034-F8CEC144E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8772"/>
            <a:ext cx="10972800" cy="1088865"/>
          </a:xfrm>
        </p:spPr>
        <p:txBody>
          <a:bodyPr/>
          <a:lstStyle/>
          <a:p>
            <a:r>
              <a:rPr lang="sv-SE" dirty="0">
                <a:solidFill>
                  <a:schemeClr val="accent2"/>
                </a:solidFill>
              </a:rPr>
              <a:t>Grundläggande upphandlingsrättsliga principerna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AC3FF5A-B875-6057-3C68-461D55D64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55365"/>
            <a:ext cx="10972800" cy="4525963"/>
          </a:xfrm>
        </p:spPr>
        <p:txBody>
          <a:bodyPr/>
          <a:lstStyle/>
          <a:p>
            <a:r>
              <a:rPr lang="sv-SE" dirty="0"/>
              <a:t>Icke diskriminerande</a:t>
            </a:r>
          </a:p>
          <a:p>
            <a:r>
              <a:rPr lang="sv-SE" dirty="0"/>
              <a:t>Lika behandling</a:t>
            </a:r>
          </a:p>
          <a:p>
            <a:r>
              <a:rPr lang="sv-SE" dirty="0"/>
              <a:t>Ömsesidigt erkännande</a:t>
            </a:r>
          </a:p>
          <a:p>
            <a:r>
              <a:rPr lang="sv-SE" dirty="0"/>
              <a:t>Proportionalitet</a:t>
            </a:r>
          </a:p>
          <a:p>
            <a:r>
              <a:rPr lang="sv-SE" dirty="0"/>
              <a:t>Öppenhet, transparens och förutsebarhet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3040DA1-B091-6A46-7366-FE9B3C9280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18AAC-6E51-47AF-97F9-E6EA9115147D}" type="slidenum">
              <a:rPr lang="sv-SE" smtClean="0"/>
              <a:pPr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84522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DADCB2-A5A0-8D8D-2A9A-B330EDA12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accent2"/>
                </a:solidFill>
              </a:rPr>
              <a:t>Konsekvenser om köp utanför avtal?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F9BD84-19E4-E16F-0AA2-A07DB0826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487" y="1643332"/>
            <a:ext cx="10972800" cy="4525963"/>
          </a:xfrm>
        </p:spPr>
        <p:txBody>
          <a:bodyPr/>
          <a:lstStyle/>
          <a:p>
            <a:r>
              <a:rPr lang="sv-SE" dirty="0"/>
              <a:t>Skadestånd</a:t>
            </a:r>
          </a:p>
          <a:p>
            <a:r>
              <a:rPr lang="sv-SE" dirty="0"/>
              <a:t>Upphandlingsskadeavgift</a:t>
            </a:r>
          </a:p>
          <a:p>
            <a:r>
              <a:rPr lang="sv-SE" dirty="0"/>
              <a:t>Otillåten upphandling.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2400" dirty="0"/>
              <a:t>Läs mer: </a:t>
            </a:r>
            <a:r>
              <a:rPr lang="sv-SE" sz="2400" dirty="0">
                <a:hlinkClick r:id="rId3"/>
              </a:rPr>
              <a:t>www.konkurrensverket.se</a:t>
            </a:r>
            <a:endParaRPr lang="sv-SE" sz="2400" dirty="0">
              <a:ea typeface="Open Sans"/>
              <a:cs typeface="Open Sans"/>
            </a:endParaRPr>
          </a:p>
          <a:p>
            <a:pPr marL="0" indent="0">
              <a:buNone/>
            </a:pPr>
            <a:r>
              <a:rPr lang="sv-SE" sz="2400" dirty="0"/>
              <a:t>Kontaktperson: </a:t>
            </a:r>
            <a:r>
              <a:rPr lang="sv-SE" sz="2400" dirty="0">
                <a:hlinkClick r:id="rId4"/>
              </a:rPr>
              <a:t>ann-kristin.lofstig-panzar@katrineholm.se</a:t>
            </a:r>
            <a:endParaRPr lang="sv-SE" sz="2400" dirty="0">
              <a:ea typeface="Open Sans"/>
              <a:cs typeface="Open Sans"/>
            </a:endParaRP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773A504-562E-E0D6-C092-32DFA11AAC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18AAC-6E51-47AF-97F9-E6EA9115147D}" type="slidenum">
              <a:rPr lang="sv-SE" smtClean="0"/>
              <a:pPr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907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CF2C99-5347-4222-9E5D-DC938A931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1590" y="1899733"/>
            <a:ext cx="10363200" cy="1362075"/>
          </a:xfrm>
        </p:spPr>
        <p:txBody>
          <a:bodyPr/>
          <a:lstStyle/>
          <a:p>
            <a:r>
              <a:rPr lang="sv-SE" sz="4400"/>
              <a:t>1. Vad styr oss?</a:t>
            </a:r>
          </a:p>
        </p:txBody>
      </p:sp>
      <p:sp>
        <p:nvSpPr>
          <p:cNvPr id="7" name="Underrubrik 6">
            <a:extLst>
              <a:ext uri="{FF2B5EF4-FFF2-40B4-BE49-F238E27FC236}">
                <a16:creationId xmlns:a16="http://schemas.microsoft.com/office/drawing/2014/main" id="{8933B720-50E5-433B-ADE3-2C700355F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79381" y="2846099"/>
            <a:ext cx="10363200" cy="1500187"/>
          </a:xfrm>
        </p:spPr>
        <p:txBody>
          <a:bodyPr/>
          <a:lstStyle/>
          <a:p>
            <a:r>
              <a:rPr lang="sv-SE" sz="2800"/>
              <a:t>- Lagar och regler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755C438-628D-4180-8B40-515A641C43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18AAC-6E51-47AF-97F9-E6EA9115147D}" type="slidenum">
              <a:rPr lang="sv-SE" smtClean="0"/>
              <a:pPr/>
              <a:t>3</a:t>
            </a:fld>
            <a:endParaRPr lang="sv-SE"/>
          </a:p>
        </p:txBody>
      </p:sp>
      <p:pic>
        <p:nvPicPr>
          <p:cNvPr id="6" name="Picture 2" descr="Bildresultat för folksamling">
            <a:extLst>
              <a:ext uri="{FF2B5EF4-FFF2-40B4-BE49-F238E27FC236}">
                <a16:creationId xmlns:a16="http://schemas.microsoft.com/office/drawing/2014/main" id="{D90CD769-2A97-4F53-A359-6F430499DC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13" r="5822"/>
          <a:stretch/>
        </p:blipFill>
        <p:spPr bwMode="auto">
          <a:xfrm>
            <a:off x="-92518" y="-22448"/>
            <a:ext cx="5530753" cy="688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73EAC4A9-6D86-4084-BB9D-A228BB63C38D}"/>
              </a:ext>
            </a:extLst>
          </p:cNvPr>
          <p:cNvSpPr txBox="1"/>
          <p:nvPr/>
        </p:nvSpPr>
        <p:spPr>
          <a:xfrm>
            <a:off x="403006" y="6225336"/>
            <a:ext cx="4029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>
                <a:solidFill>
                  <a:schemeClr val="bg1"/>
                </a:solidFill>
              </a:rPr>
              <a:t>Utbildning politiker 27 januari 2023</a:t>
            </a:r>
          </a:p>
        </p:txBody>
      </p:sp>
      <p:pic>
        <p:nvPicPr>
          <p:cNvPr id="9" name="Picture 2" descr="Katrineholms kommunvapen&#10;Logga Katrineholms kommunvapen">
            <a:extLst>
              <a:ext uri="{FF2B5EF4-FFF2-40B4-BE49-F238E27FC236}">
                <a16:creationId xmlns:a16="http://schemas.microsoft.com/office/drawing/2014/main" id="{C3679486-12ED-4401-AECA-936374E24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111116"/>
              </a:clrFrom>
              <a:clrTo>
                <a:srgbClr val="111116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06" y="450357"/>
            <a:ext cx="180022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1118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ildresultat för folksamling">
            <a:extLst>
              <a:ext uri="{FF2B5EF4-FFF2-40B4-BE49-F238E27FC236}">
                <a16:creationId xmlns:a16="http://schemas.microsoft.com/office/drawing/2014/main" id="{C2D39E44-15B1-4B3D-97B9-D0A00D3EC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55576"/>
            <a:ext cx="12288688" cy="870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554D276-D0C0-4924-A6AB-7743F9EEE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2744" y="939318"/>
            <a:ext cx="10363200" cy="1470025"/>
          </a:xfrm>
        </p:spPr>
        <p:txBody>
          <a:bodyPr/>
          <a:lstStyle/>
          <a:p>
            <a:pPr algn="ctr"/>
            <a:r>
              <a:rPr lang="sv-SE"/>
              <a:t>Tack för oss!</a:t>
            </a:r>
          </a:p>
        </p:txBody>
      </p:sp>
      <p:sp>
        <p:nvSpPr>
          <p:cNvPr id="9" name="Underrubrik 8">
            <a:extLst>
              <a:ext uri="{FF2B5EF4-FFF2-40B4-BE49-F238E27FC236}">
                <a16:creationId xmlns:a16="http://schemas.microsoft.com/office/drawing/2014/main" id="{E733D55E-4B6C-41F8-97E1-0D61391C30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8427"/>
            <a:ext cx="5519936" cy="1752600"/>
          </a:xfrm>
        </p:spPr>
        <p:txBody>
          <a:bodyPr/>
          <a:lstStyle/>
          <a:p>
            <a:pPr marL="182563"/>
            <a:r>
              <a:rPr lang="sv-SE" sz="2400"/>
              <a:t>Susanne Sandlund, ekonomichef</a:t>
            </a:r>
          </a:p>
          <a:p>
            <a:pPr marL="182563"/>
            <a:r>
              <a:rPr lang="sv-SE" sz="2400"/>
              <a:t>Tfn: 570 35</a:t>
            </a:r>
          </a:p>
          <a:p>
            <a:pPr marL="182563"/>
            <a:r>
              <a:rPr lang="sv-SE" sz="240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susanne.sandlund@katrineholm.se</a:t>
            </a:r>
            <a:endParaRPr lang="sv-SE" sz="2400">
              <a:solidFill>
                <a:schemeClr val="bg1"/>
              </a:solidFill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3FC2D77-F7F9-4181-87E8-B8DAB48A9B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18AAC-6E51-47AF-97F9-E6EA9115147D}" type="slidenum">
              <a:rPr lang="sv-SE" smtClean="0"/>
              <a:pPr/>
              <a:t>30</a:t>
            </a:fld>
            <a:endParaRPr lang="sv-SE"/>
          </a:p>
        </p:txBody>
      </p:sp>
      <p:pic>
        <p:nvPicPr>
          <p:cNvPr id="12" name="Picture 2" descr="Katrineholms kommunvapen&#10;Logga Katrineholms kommunvapen">
            <a:extLst>
              <a:ext uri="{FF2B5EF4-FFF2-40B4-BE49-F238E27FC236}">
                <a16:creationId xmlns:a16="http://schemas.microsoft.com/office/drawing/2014/main" id="{D78018EF-6448-44F4-A2B3-FD4B047BE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111116"/>
              </a:clrFrom>
              <a:clrTo>
                <a:srgbClr val="111116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-482317"/>
            <a:ext cx="180022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Underrubrik 8">
            <a:extLst>
              <a:ext uri="{FF2B5EF4-FFF2-40B4-BE49-F238E27FC236}">
                <a16:creationId xmlns:a16="http://schemas.microsoft.com/office/drawing/2014/main" id="{2461D6EE-1172-4578-8F23-4F6727381F2A}"/>
              </a:ext>
            </a:extLst>
          </p:cNvPr>
          <p:cNvSpPr txBox="1">
            <a:spLocks/>
          </p:cNvSpPr>
          <p:nvPr/>
        </p:nvSpPr>
        <p:spPr bwMode="auto">
          <a:xfrm>
            <a:off x="6356936" y="4157413"/>
            <a:ext cx="5519936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>
                <a:tab pos="5202238" algn="l"/>
                <a:tab pos="5294313" algn="l"/>
              </a:tabLst>
            </a:pPr>
            <a:r>
              <a:rPr lang="sv-SE" sz="2400"/>
              <a:t>Anna </a:t>
            </a:r>
            <a:r>
              <a:rPr lang="sv-SE" sz="2400" err="1"/>
              <a:t>Marnell</a:t>
            </a:r>
            <a:r>
              <a:rPr lang="sv-SE" sz="2400"/>
              <a:t>, </a:t>
            </a:r>
            <a:r>
              <a:rPr lang="sv-SE" sz="2400" err="1"/>
              <a:t>verksamhetscontroller</a:t>
            </a:r>
            <a:r>
              <a:rPr lang="sv-SE" sz="2400"/>
              <a:t>      </a:t>
            </a:r>
          </a:p>
          <a:p>
            <a:pPr algn="r">
              <a:tabLst>
                <a:tab pos="5202238" algn="l"/>
                <a:tab pos="5294313" algn="l"/>
              </a:tabLst>
            </a:pPr>
            <a:r>
              <a:rPr lang="sv-SE" sz="2400"/>
              <a:t>Tfn: 570 04</a:t>
            </a:r>
          </a:p>
          <a:p>
            <a:pPr algn="r">
              <a:tabLst>
                <a:tab pos="5202238" algn="l"/>
                <a:tab pos="5294313" algn="l"/>
              </a:tabLst>
            </a:pPr>
            <a:r>
              <a:rPr lang="sv-SE" sz="240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anna.marnell@katrineholm.se</a:t>
            </a:r>
            <a:r>
              <a:rPr lang="sv-SE" sz="2400">
                <a:solidFill>
                  <a:schemeClr val="bg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93623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ildresultat för folksamling">
            <a:extLst>
              <a:ext uri="{FF2B5EF4-FFF2-40B4-BE49-F238E27FC236}">
                <a16:creationId xmlns:a16="http://schemas.microsoft.com/office/drawing/2014/main" id="{C2D39E44-15B1-4B3D-97B9-D0A00D3EC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55576"/>
            <a:ext cx="12288688" cy="870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554D276-D0C0-4924-A6AB-7743F9EEE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2744" y="2233411"/>
            <a:ext cx="10363200" cy="1470025"/>
          </a:xfrm>
        </p:spPr>
        <p:txBody>
          <a:bodyPr/>
          <a:lstStyle/>
          <a:p>
            <a:pPr algn="ctr"/>
            <a:r>
              <a:rPr lang="sv-SE"/>
              <a:t>All offentlig makt i Sverige utgår från folket.</a:t>
            </a:r>
          </a:p>
        </p:txBody>
      </p:sp>
      <p:sp>
        <p:nvSpPr>
          <p:cNvPr id="9" name="Underrubrik 8">
            <a:extLst>
              <a:ext uri="{FF2B5EF4-FFF2-40B4-BE49-F238E27FC236}">
                <a16:creationId xmlns:a16="http://schemas.microsoft.com/office/drawing/2014/main" id="{E733D55E-4B6C-41F8-97E1-0D61391C30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1664" y="5105400"/>
            <a:ext cx="8534400" cy="1752600"/>
          </a:xfrm>
        </p:spPr>
        <p:txBody>
          <a:bodyPr/>
          <a:lstStyle/>
          <a:p>
            <a:pPr algn="r"/>
            <a:r>
              <a:rPr lang="sv-SE"/>
              <a:t>Regeringsformen Kap 1 §1.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3FC2D77-F7F9-4181-87E8-B8DAB48A9B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18AAC-6E51-47AF-97F9-E6EA9115147D}" type="slidenum">
              <a:rPr lang="sv-SE" smtClean="0"/>
              <a:pPr/>
              <a:t>4</a:t>
            </a:fld>
            <a:endParaRPr lang="sv-SE"/>
          </a:p>
        </p:txBody>
      </p:sp>
      <p:pic>
        <p:nvPicPr>
          <p:cNvPr id="12" name="Picture 2" descr="Katrineholms kommunvapen&#10;Logga Katrineholms kommunvapen">
            <a:extLst>
              <a:ext uri="{FF2B5EF4-FFF2-40B4-BE49-F238E27FC236}">
                <a16:creationId xmlns:a16="http://schemas.microsoft.com/office/drawing/2014/main" id="{D78018EF-6448-44F4-A2B3-FD4B047BE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111116"/>
              </a:clrFrom>
              <a:clrTo>
                <a:srgbClr val="111116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260648"/>
            <a:ext cx="180022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546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ildresultat för folksamling">
            <a:extLst>
              <a:ext uri="{FF2B5EF4-FFF2-40B4-BE49-F238E27FC236}">
                <a16:creationId xmlns:a16="http://schemas.microsoft.com/office/drawing/2014/main" id="{C2D39E44-15B1-4B3D-97B9-D0A00D3EC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344" y="-1179512"/>
            <a:ext cx="12288688" cy="870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554D276-D0C0-4924-A6AB-7743F9EEE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408" y="3174747"/>
            <a:ext cx="10363200" cy="1470025"/>
          </a:xfrm>
        </p:spPr>
        <p:txBody>
          <a:bodyPr/>
          <a:lstStyle/>
          <a:p>
            <a:pPr algn="ctr"/>
            <a:r>
              <a:rPr lang="sv-SE" b="0"/>
              <a:t>Kommunerna sköter lokala angelägenheter av allmänt intresse på den kommunala självstyrelsens grund. </a:t>
            </a:r>
            <a:endParaRPr lang="sv-SE"/>
          </a:p>
        </p:txBody>
      </p:sp>
      <p:sp>
        <p:nvSpPr>
          <p:cNvPr id="9" name="Underrubrik 8">
            <a:extLst>
              <a:ext uri="{FF2B5EF4-FFF2-40B4-BE49-F238E27FC236}">
                <a16:creationId xmlns:a16="http://schemas.microsoft.com/office/drawing/2014/main" id="{E733D55E-4B6C-41F8-97E1-0D61391C30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1664" y="5105400"/>
            <a:ext cx="8534400" cy="1752600"/>
          </a:xfrm>
        </p:spPr>
        <p:txBody>
          <a:bodyPr/>
          <a:lstStyle/>
          <a:p>
            <a:pPr algn="r"/>
            <a:r>
              <a:rPr lang="sv-SE"/>
              <a:t>Regeringsformen Kap 14 §2.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3FC2D77-F7F9-4181-87E8-B8DAB48A9B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18AAC-6E51-47AF-97F9-E6EA9115147D}" type="slidenum">
              <a:rPr lang="sv-SE" smtClean="0"/>
              <a:pPr/>
              <a:t>5</a:t>
            </a:fld>
            <a:endParaRPr lang="sv-SE"/>
          </a:p>
        </p:txBody>
      </p:sp>
      <p:pic>
        <p:nvPicPr>
          <p:cNvPr id="8" name="Picture 2" descr="Katrineholms kommunvapen&#10;Logga Katrineholms kommunvapen">
            <a:extLst>
              <a:ext uri="{FF2B5EF4-FFF2-40B4-BE49-F238E27FC236}">
                <a16:creationId xmlns:a16="http://schemas.microsoft.com/office/drawing/2014/main" id="{59801B17-73ED-4CC1-B5A3-E2A9F1B22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111116"/>
              </a:clrFrom>
              <a:clrTo>
                <a:srgbClr val="111116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260648"/>
            <a:ext cx="180022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266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ildresultat för folksamling">
            <a:extLst>
              <a:ext uri="{FF2B5EF4-FFF2-40B4-BE49-F238E27FC236}">
                <a16:creationId xmlns:a16="http://schemas.microsoft.com/office/drawing/2014/main" id="{C2D39E44-15B1-4B3D-97B9-D0A00D3EC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344" y="-1179512"/>
            <a:ext cx="12288688" cy="870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554D276-D0C0-4924-A6AB-7743F9EEE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408" y="3174747"/>
            <a:ext cx="10363200" cy="1470025"/>
          </a:xfrm>
        </p:spPr>
        <p:txBody>
          <a:bodyPr/>
          <a:lstStyle/>
          <a:p>
            <a:pPr algn="ctr"/>
            <a:r>
              <a:rPr lang="sv-SE" b="0"/>
              <a:t> Kommunerna får ta ut skatt för skötseln av sina angelägenheter.</a:t>
            </a:r>
            <a:br>
              <a:rPr lang="sv-SE" b="0"/>
            </a:br>
            <a:endParaRPr lang="sv-SE"/>
          </a:p>
        </p:txBody>
      </p:sp>
      <p:sp>
        <p:nvSpPr>
          <p:cNvPr id="9" name="Underrubrik 8">
            <a:extLst>
              <a:ext uri="{FF2B5EF4-FFF2-40B4-BE49-F238E27FC236}">
                <a16:creationId xmlns:a16="http://schemas.microsoft.com/office/drawing/2014/main" id="{E733D55E-4B6C-41F8-97E1-0D61391C30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1664" y="5105400"/>
            <a:ext cx="8534400" cy="1752600"/>
          </a:xfrm>
        </p:spPr>
        <p:txBody>
          <a:bodyPr/>
          <a:lstStyle/>
          <a:p>
            <a:pPr algn="r"/>
            <a:r>
              <a:rPr lang="sv-SE"/>
              <a:t>Regeringsformen Kap 14 §4.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3FC2D77-F7F9-4181-87E8-B8DAB48A9B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18AAC-6E51-47AF-97F9-E6EA9115147D}" type="slidenum">
              <a:rPr lang="sv-SE" smtClean="0"/>
              <a:pPr/>
              <a:t>6</a:t>
            </a:fld>
            <a:endParaRPr lang="sv-SE"/>
          </a:p>
        </p:txBody>
      </p:sp>
      <p:pic>
        <p:nvPicPr>
          <p:cNvPr id="6" name="Picture 2" descr="Katrineholms kommunvapen&#10;Logga Katrineholms kommunvapen">
            <a:extLst>
              <a:ext uri="{FF2B5EF4-FFF2-40B4-BE49-F238E27FC236}">
                <a16:creationId xmlns:a16="http://schemas.microsoft.com/office/drawing/2014/main" id="{B01FA00F-9F3C-46C3-91A6-7BAA74EA1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111116"/>
              </a:clrFrom>
              <a:clrTo>
                <a:srgbClr val="111116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260648"/>
            <a:ext cx="180022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200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dobjekt 26">
            <a:extLst>
              <a:ext uri="{FF2B5EF4-FFF2-40B4-BE49-F238E27FC236}">
                <a16:creationId xmlns:a16="http://schemas.microsoft.com/office/drawing/2014/main" id="{4FE251D9-68D3-41A8-A7F4-F634BEBEA0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882" b="91538" l="23730" r="68207"/>
                    </a14:imgEffect>
                  </a14:imgLayer>
                </a14:imgProps>
              </a:ext>
            </a:extLst>
          </a:blip>
          <a:srcRect l="18170" t="30050" r="26234" b="1630"/>
          <a:stretch/>
        </p:blipFill>
        <p:spPr>
          <a:xfrm>
            <a:off x="-205698" y="-384749"/>
            <a:ext cx="11316722" cy="7822230"/>
          </a:xfrm>
          <a:prstGeom prst="rect">
            <a:avLst/>
          </a:prstGeom>
        </p:spPr>
      </p:pic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1130841-8FA2-490D-B3C0-BFF57AD1EB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18AAC-6E51-47AF-97F9-E6EA9115147D}" type="slidenum">
              <a:rPr lang="sv-SE" smtClean="0"/>
              <a:pPr/>
              <a:t>7</a:t>
            </a:fld>
            <a:endParaRPr lang="sv-SE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D63B931-CF1D-424D-A5E4-4EE90DBB0F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5150686"/>
              </p:ext>
            </p:extLst>
          </p:nvPr>
        </p:nvGraphicFramePr>
        <p:xfrm>
          <a:off x="205653" y="1566221"/>
          <a:ext cx="5028019" cy="3746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88E076D-6775-4531-804E-3A7145E3D9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0264954"/>
              </p:ext>
            </p:extLst>
          </p:nvPr>
        </p:nvGraphicFramePr>
        <p:xfrm>
          <a:off x="6032226" y="1547034"/>
          <a:ext cx="5028019" cy="3746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29CCD7E6-63D4-4C26-BA13-AC005550BA18}"/>
              </a:ext>
            </a:extLst>
          </p:cNvPr>
          <p:cNvCxnSpPr>
            <a:cxnSpLocks/>
          </p:cNvCxnSpPr>
          <p:nvPr/>
        </p:nvCxnSpPr>
        <p:spPr>
          <a:xfrm>
            <a:off x="5518614" y="2668472"/>
            <a:ext cx="0" cy="146729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koppling 15">
            <a:extLst>
              <a:ext uri="{FF2B5EF4-FFF2-40B4-BE49-F238E27FC236}">
                <a16:creationId xmlns:a16="http://schemas.microsoft.com/office/drawing/2014/main" id="{A53F69E0-745E-4CE5-B519-2BA4B91343BD}"/>
              </a:ext>
            </a:extLst>
          </p:cNvPr>
          <p:cNvCxnSpPr>
            <a:cxnSpLocks/>
          </p:cNvCxnSpPr>
          <p:nvPr/>
        </p:nvCxnSpPr>
        <p:spPr>
          <a:xfrm>
            <a:off x="5193244" y="4135765"/>
            <a:ext cx="32537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koppling 16">
            <a:extLst>
              <a:ext uri="{FF2B5EF4-FFF2-40B4-BE49-F238E27FC236}">
                <a16:creationId xmlns:a16="http://schemas.microsoft.com/office/drawing/2014/main" id="{7D347796-2B3B-4BBD-98FA-6058690F6737}"/>
              </a:ext>
            </a:extLst>
          </p:cNvPr>
          <p:cNvCxnSpPr>
            <a:cxnSpLocks/>
          </p:cNvCxnSpPr>
          <p:nvPr/>
        </p:nvCxnSpPr>
        <p:spPr>
          <a:xfrm>
            <a:off x="5581716" y="3420038"/>
            <a:ext cx="45051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koppling 19">
            <a:extLst>
              <a:ext uri="{FF2B5EF4-FFF2-40B4-BE49-F238E27FC236}">
                <a16:creationId xmlns:a16="http://schemas.microsoft.com/office/drawing/2014/main" id="{F5513CF0-9459-47C7-BB65-5D286BC0C8A2}"/>
              </a:ext>
            </a:extLst>
          </p:cNvPr>
          <p:cNvCxnSpPr>
            <a:cxnSpLocks/>
          </p:cNvCxnSpPr>
          <p:nvPr/>
        </p:nvCxnSpPr>
        <p:spPr>
          <a:xfrm>
            <a:off x="5193244" y="2684015"/>
            <a:ext cx="32537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koppling 40">
            <a:extLst>
              <a:ext uri="{FF2B5EF4-FFF2-40B4-BE49-F238E27FC236}">
                <a16:creationId xmlns:a16="http://schemas.microsoft.com/office/drawing/2014/main" id="{34078D1D-07DF-41E9-B59E-97629F6024A5}"/>
              </a:ext>
            </a:extLst>
          </p:cNvPr>
          <p:cNvCxnSpPr>
            <a:cxnSpLocks/>
          </p:cNvCxnSpPr>
          <p:nvPr/>
        </p:nvCxnSpPr>
        <p:spPr>
          <a:xfrm>
            <a:off x="5518614" y="3525761"/>
            <a:ext cx="45051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upp 10">
            <a:extLst>
              <a:ext uri="{FF2B5EF4-FFF2-40B4-BE49-F238E27FC236}">
                <a16:creationId xmlns:a16="http://schemas.microsoft.com/office/drawing/2014/main" id="{4A5822AC-85CB-4A61-B601-9709C7EBE9DF}"/>
              </a:ext>
            </a:extLst>
          </p:cNvPr>
          <p:cNvGrpSpPr/>
          <p:nvPr/>
        </p:nvGrpSpPr>
        <p:grpSpPr>
          <a:xfrm rot="10800000">
            <a:off x="11343640" y="1948503"/>
            <a:ext cx="775880" cy="2981441"/>
            <a:chOff x="-484900" y="364659"/>
            <a:chExt cx="1017874" cy="2981441"/>
          </a:xfrm>
          <a:pattFill prst="narVert">
            <a:fgClr>
              <a:schemeClr val="accent4"/>
            </a:fgClr>
            <a:bgClr>
              <a:schemeClr val="bg1"/>
            </a:bgClr>
          </a:pattFill>
          <a:scene3d>
            <a:camera prst="orthographicFront"/>
            <a:lightRig rig="chilly" dir="t"/>
          </a:scene3d>
        </p:grpSpPr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6598F1AB-ADD2-4AC7-A4C6-650E4DD0BC04}"/>
                </a:ext>
              </a:extLst>
            </p:cNvPr>
            <p:cNvSpPr/>
            <p:nvPr/>
          </p:nvSpPr>
          <p:spPr>
            <a:xfrm rot="16200000">
              <a:off x="-1513399" y="1572143"/>
              <a:ext cx="2981441" cy="566473"/>
            </a:xfrm>
            <a:prstGeom prst="rect">
              <a:avLst/>
            </a:prstGeom>
            <a:grpFill/>
            <a:sp3d prstMaterial="translucentPowder">
              <a:bevelT w="127000" h="25400" prst="softRound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6987D491-CA14-4854-9DD5-DCEFAB85B1A7}"/>
                </a:ext>
              </a:extLst>
            </p:cNvPr>
            <p:cNvSpPr txBox="1"/>
            <p:nvPr/>
          </p:nvSpPr>
          <p:spPr>
            <a:xfrm rot="16200000">
              <a:off x="-1466684" y="1346443"/>
              <a:ext cx="2981441" cy="101787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2000" kern="1200"/>
                <a:t>Styrdokument, regler</a:t>
              </a:r>
            </a:p>
          </p:txBody>
        </p:sp>
      </p:grpSp>
      <p:cxnSp>
        <p:nvCxnSpPr>
          <p:cNvPr id="15" name="Rak koppling 14">
            <a:extLst>
              <a:ext uri="{FF2B5EF4-FFF2-40B4-BE49-F238E27FC236}">
                <a16:creationId xmlns:a16="http://schemas.microsoft.com/office/drawing/2014/main" id="{C23F443D-C42E-4170-B60E-08A8F4D363CC}"/>
              </a:ext>
            </a:extLst>
          </p:cNvPr>
          <p:cNvCxnSpPr>
            <a:cxnSpLocks/>
          </p:cNvCxnSpPr>
          <p:nvPr/>
        </p:nvCxnSpPr>
        <p:spPr>
          <a:xfrm>
            <a:off x="10957345" y="3420037"/>
            <a:ext cx="38629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563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32B1D4-D58D-439E-88A6-D94A5142E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392" y="5285"/>
            <a:ext cx="10972800" cy="1143000"/>
          </a:xfrm>
        </p:spPr>
        <p:txBody>
          <a:bodyPr/>
          <a:lstStyle/>
          <a:p>
            <a:r>
              <a:rPr lang="sv-SE" sz="4200">
                <a:solidFill>
                  <a:schemeClr val="accent4"/>
                </a:solidFill>
              </a:rPr>
              <a:t>God ekonomisk hushållning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EB17EF0-1479-4AEA-9B67-0597EEE3F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912" y="1340768"/>
            <a:ext cx="6278488" cy="4525963"/>
          </a:xfrm>
        </p:spPr>
        <p:txBody>
          <a:bodyPr/>
          <a:lstStyle/>
          <a:p>
            <a:pPr>
              <a:buClr>
                <a:schemeClr val="accent4"/>
              </a:buClr>
            </a:pPr>
            <a:r>
              <a:rPr lang="sv-SE" sz="3000"/>
              <a:t>Riktlinjer för god ekonomisk hushållning</a:t>
            </a:r>
          </a:p>
          <a:p>
            <a:pPr>
              <a:buClr>
                <a:schemeClr val="accent4"/>
              </a:buClr>
            </a:pPr>
            <a:r>
              <a:rPr lang="sv-SE" sz="3000"/>
              <a:t>Finansiella mål</a:t>
            </a:r>
          </a:p>
          <a:p>
            <a:pPr>
              <a:buClr>
                <a:schemeClr val="accent4"/>
              </a:buClr>
            </a:pPr>
            <a:r>
              <a:rPr lang="sv-SE" sz="3000"/>
              <a:t>Återställa negativt resultat</a:t>
            </a:r>
          </a:p>
          <a:p>
            <a:pPr>
              <a:buClr>
                <a:schemeClr val="accent4"/>
              </a:buClr>
            </a:pPr>
            <a:r>
              <a:rPr lang="sv-SE" sz="3000"/>
              <a:t>Åtgärdsplan vid negativt utfall</a:t>
            </a:r>
          </a:p>
          <a:p>
            <a:pPr marL="0" indent="0">
              <a:buClr>
                <a:schemeClr val="accent4"/>
              </a:buClr>
              <a:buNone/>
            </a:pPr>
            <a:r>
              <a:rPr lang="sv-SE" sz="3000"/>
              <a:t>----------------------------------------------</a:t>
            </a:r>
          </a:p>
          <a:p>
            <a:pPr>
              <a:buClr>
                <a:schemeClr val="accent4"/>
              </a:buClr>
            </a:pPr>
            <a:r>
              <a:rPr lang="sv-SE" sz="3000" i="1"/>
              <a:t>RUR eller Resultatutjämningsreserv</a:t>
            </a:r>
          </a:p>
          <a:p>
            <a:pPr>
              <a:buClr>
                <a:schemeClr val="accent4"/>
              </a:buClr>
            </a:pPr>
            <a:r>
              <a:rPr lang="sv-SE" sz="3000" i="1"/>
              <a:t>Synnerliga skäl</a:t>
            </a:r>
          </a:p>
          <a:p>
            <a:endParaRPr lang="sv-SE" sz="3000" i="1"/>
          </a:p>
        </p:txBody>
      </p:sp>
      <p:pic>
        <p:nvPicPr>
          <p:cNvPr id="5" name="Picture 2" descr="Bildresultat för folksamling">
            <a:extLst>
              <a:ext uri="{FF2B5EF4-FFF2-40B4-BE49-F238E27FC236}">
                <a16:creationId xmlns:a16="http://schemas.microsoft.com/office/drawing/2014/main" id="{0875BB84-FD37-4FAC-B450-7B618CED91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14" r="11124"/>
          <a:stretch/>
        </p:blipFill>
        <p:spPr bwMode="auto">
          <a:xfrm>
            <a:off x="0" y="-29197"/>
            <a:ext cx="4981392" cy="688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984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CF2C99-5347-4222-9E5D-DC938A931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400"/>
              <a:t>1. Vad styr oss?</a:t>
            </a:r>
          </a:p>
        </p:txBody>
      </p:sp>
      <p:sp>
        <p:nvSpPr>
          <p:cNvPr id="7" name="Underrubrik 6">
            <a:extLst>
              <a:ext uri="{FF2B5EF4-FFF2-40B4-BE49-F238E27FC236}">
                <a16:creationId xmlns:a16="http://schemas.microsoft.com/office/drawing/2014/main" id="{8933B720-50E5-433B-ADE3-2C700355F3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2800"/>
              <a:t>- Lagar och regler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755C438-628D-4180-8B40-515A641C43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18AAC-6E51-47AF-97F9-E6EA9115147D}" type="slidenum">
              <a:rPr lang="sv-SE" smtClean="0"/>
              <a:pPr/>
              <a:t>9</a:t>
            </a:fld>
            <a:endParaRPr lang="sv-SE"/>
          </a:p>
        </p:txBody>
      </p:sp>
      <p:pic>
        <p:nvPicPr>
          <p:cNvPr id="6" name="Picture 2" descr="Bildresultat för folksamling">
            <a:extLst>
              <a:ext uri="{FF2B5EF4-FFF2-40B4-BE49-F238E27FC236}">
                <a16:creationId xmlns:a16="http://schemas.microsoft.com/office/drawing/2014/main" id="{D90CD769-2A97-4F53-A359-6F430499DC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13" r="5822"/>
          <a:stretch/>
        </p:blipFill>
        <p:spPr bwMode="auto">
          <a:xfrm>
            <a:off x="-92518" y="-22448"/>
            <a:ext cx="5530753" cy="688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73EAC4A9-6D86-4084-BB9D-A228BB63C38D}"/>
              </a:ext>
            </a:extLst>
          </p:cNvPr>
          <p:cNvSpPr txBox="1"/>
          <p:nvPr/>
        </p:nvSpPr>
        <p:spPr>
          <a:xfrm>
            <a:off x="403006" y="6225336"/>
            <a:ext cx="4029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>
                <a:solidFill>
                  <a:schemeClr val="bg1"/>
                </a:solidFill>
              </a:rPr>
              <a:t>Utbildning politiker 27 januari 2023</a:t>
            </a:r>
          </a:p>
        </p:txBody>
      </p:sp>
      <p:pic>
        <p:nvPicPr>
          <p:cNvPr id="9" name="Picture 2" descr="Katrineholms kommunvapen&#10;Logga Katrineholms kommunvapen">
            <a:extLst>
              <a:ext uri="{FF2B5EF4-FFF2-40B4-BE49-F238E27FC236}">
                <a16:creationId xmlns:a16="http://schemas.microsoft.com/office/drawing/2014/main" id="{C3679486-12ED-4401-AECA-936374E24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111116"/>
              </a:clrFrom>
              <a:clrTo>
                <a:srgbClr val="111116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06" y="450357"/>
            <a:ext cx="180022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ubrik 1">
            <a:extLst>
              <a:ext uri="{FF2B5EF4-FFF2-40B4-BE49-F238E27FC236}">
                <a16:creationId xmlns:a16="http://schemas.microsoft.com/office/drawing/2014/main" id="{3FF91D41-7908-4C70-ADED-856B382B2D43}"/>
              </a:ext>
            </a:extLst>
          </p:cNvPr>
          <p:cNvSpPr txBox="1">
            <a:spLocks/>
          </p:cNvSpPr>
          <p:nvPr/>
        </p:nvSpPr>
        <p:spPr bwMode="auto">
          <a:xfrm>
            <a:off x="6364632" y="2588863"/>
            <a:ext cx="5309917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500" b="1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Playfair Display" panose="00000500000000000000" pitchFamily="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Playfair Display" panose="00000500000000000000" pitchFamily="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Playfair Display" panose="00000500000000000000" pitchFamily="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Playfair Display" panose="00000500000000000000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Playfair Display" panose="00000500000000000000" pitchFamily="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Playfair Display" panose="00000500000000000000" pitchFamily="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Playfair Display" panose="00000500000000000000" pitchFamily="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Playfair Display" panose="00000500000000000000" pitchFamily="2" charset="0"/>
              </a:defRPr>
            </a:lvl9pPr>
          </a:lstStyle>
          <a:p>
            <a:r>
              <a:rPr lang="sv-SE" sz="4400"/>
              <a:t>2. Ekonomiska </a:t>
            </a:r>
          </a:p>
          <a:p>
            <a:r>
              <a:rPr lang="sv-SE" sz="4400"/>
              <a:t>    förutsättningar</a:t>
            </a:r>
          </a:p>
        </p:txBody>
      </p:sp>
    </p:spTree>
    <p:extLst>
      <p:ext uri="{BB962C8B-B14F-4D97-AF65-F5344CB8AC3E}">
        <p14:creationId xmlns:p14="http://schemas.microsoft.com/office/powerpoint/2010/main" val="2807491472"/>
      </p:ext>
    </p:extLst>
  </p:cSld>
  <p:clrMapOvr>
    <a:masterClrMapping/>
  </p:clrMapOvr>
</p:sld>
</file>

<file path=ppt/theme/theme1.xml><?xml version="1.0" encoding="utf-8"?>
<a:theme xmlns:a="http://schemas.openxmlformats.org/drawingml/2006/main" name="Katrineholm">
  <a:themeElements>
    <a:clrScheme name="Katrineholm">
      <a:dk1>
        <a:srgbClr val="000000"/>
      </a:dk1>
      <a:lt1>
        <a:sysClr val="window" lastClr="FFFFFF"/>
      </a:lt1>
      <a:dk2>
        <a:srgbClr val="FFFFFF"/>
      </a:dk2>
      <a:lt2>
        <a:srgbClr val="000000"/>
      </a:lt2>
      <a:accent1>
        <a:srgbClr val="E21776"/>
      </a:accent1>
      <a:accent2>
        <a:srgbClr val="FF5800"/>
      </a:accent2>
      <a:accent3>
        <a:srgbClr val="FF0000"/>
      </a:accent3>
      <a:accent4>
        <a:srgbClr val="007AC9"/>
      </a:accent4>
      <a:accent5>
        <a:srgbClr val="9B1889"/>
      </a:accent5>
      <a:accent6>
        <a:srgbClr val="009B3A"/>
      </a:accent6>
      <a:hlink>
        <a:srgbClr val="007AC9"/>
      </a:hlink>
      <a:folHlink>
        <a:srgbClr val="9B1889"/>
      </a:folHlink>
    </a:clrScheme>
    <a:fontScheme name="Katrineholm">
      <a:majorFont>
        <a:latin typeface="Playfair Display"/>
        <a:ea typeface=""/>
        <a:cs typeface=""/>
      </a:majorFont>
      <a:minorFont>
        <a:latin typeface="Open Sans"/>
        <a:ea typeface=""/>
        <a:cs typeface=""/>
      </a:minorFont>
    </a:fontScheme>
    <a:fmtScheme name="Subtilt solid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widescreen 16-9.pptx" id="{67088A77-B019-4391-B043-F1B99115E486}" vid="{40222A7C-CC10-49F8-AAFC-E39BFCA0C82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61b2fe8-0339-4a79-b35c-737562a7256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1DB50DF12B054189E6B5DEF839D6E0" ma:contentTypeVersion="13" ma:contentTypeDescription="Create a new document." ma:contentTypeScope="" ma:versionID="a83c1e26aa9abe6b0e47188719f4c29a">
  <xsd:schema xmlns:xsd="http://www.w3.org/2001/XMLSchema" xmlns:xs="http://www.w3.org/2001/XMLSchema" xmlns:p="http://schemas.microsoft.com/office/2006/metadata/properties" xmlns:ns3="e61b2fe8-0339-4a79-b35c-737562a72562" xmlns:ns4="86ef30dd-aafb-4e9f-a845-7013ca4058c5" targetNamespace="http://schemas.microsoft.com/office/2006/metadata/properties" ma:root="true" ma:fieldsID="7979f560dbe3bf33573dc71dab09f254" ns3:_="" ns4:_="">
    <xsd:import namespace="e61b2fe8-0339-4a79-b35c-737562a72562"/>
    <xsd:import namespace="86ef30dd-aafb-4e9f-a845-7013ca4058c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OCR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1b2fe8-0339-4a79-b35c-737562a725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ef30dd-aafb-4e9f-a845-7013ca4058c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EE8E4F-773C-42B4-BDCE-04EEDE334DFD}">
  <ds:schemaRefs>
    <ds:schemaRef ds:uri="http://purl.org/dc/elements/1.1/"/>
    <ds:schemaRef ds:uri="http://schemas.microsoft.com/office/2006/metadata/properties"/>
    <ds:schemaRef ds:uri="86ef30dd-aafb-4e9f-a845-7013ca4058c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e61b2fe8-0339-4a79-b35c-737562a7256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EBBD9B5-2DBE-47E9-9008-673B1B6A9F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1b2fe8-0339-4a79-b35c-737562a72562"/>
    <ds:schemaRef ds:uri="86ef30dd-aafb-4e9f-a845-7013ca4058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068842-D1A2-4DE6-BFF1-0F8936B583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widescreen 16-9 Katrineholms kommun (1)</Template>
  <TotalTime>11</TotalTime>
  <Words>877</Words>
  <Application>Microsoft Office PowerPoint</Application>
  <PresentationFormat>Bredbild</PresentationFormat>
  <Paragraphs>275</Paragraphs>
  <Slides>30</Slides>
  <Notes>30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9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30</vt:i4>
      </vt:variant>
    </vt:vector>
  </HeadingPairs>
  <TitlesOfParts>
    <vt:vector size="40" baseType="lpstr">
      <vt:lpstr>Open Sans</vt:lpstr>
      <vt:lpstr>Times New Roman</vt:lpstr>
      <vt:lpstr>Calibri</vt:lpstr>
      <vt:lpstr>ヒラギノ角ゴ Pro W3</vt:lpstr>
      <vt:lpstr>Playfair Display</vt:lpstr>
      <vt:lpstr>Arial</vt:lpstr>
      <vt:lpstr>Wingdings</vt:lpstr>
      <vt:lpstr>Symbol</vt:lpstr>
      <vt:lpstr>Courier New</vt:lpstr>
      <vt:lpstr>Katrineholm</vt:lpstr>
      <vt:lpstr>Ekonomistyrning</vt:lpstr>
      <vt:lpstr>Vad kommer vi att gå igenom</vt:lpstr>
      <vt:lpstr>1. Vad styr oss?</vt:lpstr>
      <vt:lpstr>All offentlig makt i Sverige utgår från folket.</vt:lpstr>
      <vt:lpstr>Kommunerna sköter lokala angelägenheter av allmänt intresse på den kommunala självstyrelsens grund. </vt:lpstr>
      <vt:lpstr> Kommunerna får ta ut skatt för skötseln av sina angelägenheter. </vt:lpstr>
      <vt:lpstr>PowerPoint-presentation</vt:lpstr>
      <vt:lpstr>God ekonomisk hushållning</vt:lpstr>
      <vt:lpstr>1. Vad styr oss?</vt:lpstr>
      <vt:lpstr>PowerPoint-presentation</vt:lpstr>
      <vt:lpstr>Finansiering</vt:lpstr>
      <vt:lpstr>1. Vad styr oss?</vt:lpstr>
      <vt:lpstr>Styrsystemet</vt:lpstr>
      <vt:lpstr>Perspektiven i vår styrmodell</vt:lpstr>
      <vt:lpstr>Kommunens processer för  planering och uppföljning</vt:lpstr>
      <vt:lpstr>Kommunplan</vt:lpstr>
      <vt:lpstr>Budget</vt:lpstr>
      <vt:lpstr>Några begrepp</vt:lpstr>
      <vt:lpstr>Drift </vt:lpstr>
      <vt:lpstr>Investeringar</vt:lpstr>
      <vt:lpstr>Exploateringar</vt:lpstr>
      <vt:lpstr>1. Vad styr oss?</vt:lpstr>
      <vt:lpstr>Månads-, tertial- och delårsrapport</vt:lpstr>
      <vt:lpstr>Årsredovisning</vt:lpstr>
      <vt:lpstr>1. Vad styr oss?</vt:lpstr>
      <vt:lpstr>Vad styr när vi gör inköp?</vt:lpstr>
      <vt:lpstr>LOU</vt:lpstr>
      <vt:lpstr>Grundläggande upphandlingsrättsliga principerna</vt:lpstr>
      <vt:lpstr>Konsekvenser om köp utanför avtal?</vt:lpstr>
      <vt:lpstr>Tack för oss!</vt:lpstr>
    </vt:vector>
  </TitlesOfParts>
  <Company>Katrineholms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Sandlund Susanne</dc:creator>
  <cp:lastModifiedBy>Stenbeck Axel</cp:lastModifiedBy>
  <cp:revision>36</cp:revision>
  <cp:lastPrinted>2023-01-26T14:14:51Z</cp:lastPrinted>
  <dcterms:created xsi:type="dcterms:W3CDTF">2023-01-03T10:51:37Z</dcterms:created>
  <dcterms:modified xsi:type="dcterms:W3CDTF">2023-01-30T08:14:50Z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0x0101009C1DB50DF12B054189E6B5DEF839D6E0</vt:lpwstr>
  </property>
</Properties>
</file>